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9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8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44AE-4E4E-4EF4-BC82-64127D0ECAF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36DC-4A96-4C6A-AFC8-71F41EA5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JP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CFD082-8C9D-4D6E-97A9-A137118EF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003FF-0619-4E89-BE6B-427A1CE5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F82A4-62DC-4A08-8695-52A760EA8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15F291-30E9-412A-ABC1-ECBEAD76E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18003-8AF7-4598-A5FC-19F81A14D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FF50F-66C6-4A4A-87FF-BDF164975D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AF2EE-F4E4-4FC3-8856-4148FFA5F3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4B8154-0C17-4EB0-A6B2-C7578A9C4D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1A9F07-9898-4F64-8D8D-2B12F32493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D3EE85-8962-4880-B788-69798E60D8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3E0A40-E5B8-448E-9DDB-0F49E39D09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099171-BDC7-42DF-91EC-E1CC131785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576CC-47C7-4737-9761-9B46B8F302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25E4EC-517A-47F6-BDC7-BE7B31230B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6A6DF1-9C23-432A-8A0A-0EDCF7E00F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301569-FDC8-4AF7-B35C-6D3ECFD4BB4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F0EA59-FF8D-4C4A-8FEF-E1BC100950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D0C709-482D-4DFD-9D62-2421D971E5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3F638B-9FEB-4215-992D-69A631C567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DC1F50-0270-418F-9FC0-A1D1D9C115C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4F4576-BFF5-4BE2-9C0C-D7C32383971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79C7FA-024E-4425-8864-2654405BF5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0EED6B-C8DF-4A56-B166-76C3B96B05B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7439B2-3CCE-4A2A-AB12-DF858FFB15C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9275AB-0D2E-4F02-9AC4-69379A9AB3A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9886E0-2AB6-4F62-8F51-4FCC4E2FD28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CDB09B-4233-4D82-A238-C8D64EDB040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76D602-4746-43F0-973C-BC41BD21754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47AF10-B42D-4983-90AC-ACB6573020A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6CBE97-6949-4999-BF85-84E37F46B1C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7730C7-73A1-4F9A-B4D1-9899761B068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5461"/>
            <a:ext cx="649311" cy="6431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D21B9B5-B651-406D-8CD8-AB0BE7098809}"/>
              </a:ext>
            </a:extLst>
          </p:cNvPr>
          <p:cNvSpPr txBox="1"/>
          <p:nvPr/>
        </p:nvSpPr>
        <p:spPr>
          <a:xfrm>
            <a:off x="1281432" y="200025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9AFB14-69C6-4C8B-9589-903D0C0B8F5F}"/>
              </a:ext>
            </a:extLst>
          </p:cNvPr>
          <p:cNvSpPr txBox="1"/>
          <p:nvPr/>
        </p:nvSpPr>
        <p:spPr>
          <a:xfrm>
            <a:off x="5540712" y="23812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39757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244F0D-B24B-4419-99E2-191438B18822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FA88B-F5E4-4072-8B69-D2C53FA05FFA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DB616-38D6-45FF-B74E-0C3AB1023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5D324-9E53-4025-BBA3-3FC3A3A90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516A1-B7A1-4A34-85E8-BD54EFD93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D4B78B-73B7-4867-9C9C-9B0C881A7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B2C565-A2F7-4ADA-B659-F5197B0C5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35C6C8-E32F-40B9-B465-8CB55EE2B2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5FEB00-A8F6-4404-A637-4DAE6EBF4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36E63-48C8-4F54-BEE2-C09CF5534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AB9B35-264A-4E68-94D9-1FD25D509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C7DD57-BBFB-4A24-8E2E-B89B24CB33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A65A9-D3F4-4832-B6D9-D2E88EDA9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051214-D41D-44B8-8A97-ADDAC83C5F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C23E6A-A109-4FA3-9DBF-237563251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849AE2-9069-4035-9117-CC58699CE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48B1AD-C7D3-4550-8E02-E0FC0E13ED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57BA64-4796-40FA-A95A-930C013257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F1B18D-444D-4BB4-B8D6-83B7FDC3D1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29BEAE-48A4-45B9-B39A-E85FEFE0F2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9247FB-2FD5-41BF-BF12-D0476330CA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5F5AEC-0362-4001-B38E-48138373B2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9966F3-A4FA-426C-9F16-1EFE9E4271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6B6DB2-917A-4626-AA60-A94AEB43D9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  <p:pic>
        <p:nvPicPr>
          <p:cNvPr id="3" name="Picture 2" descr="A calendar with numbers and a blue background&#10;&#10;Description automatically generated">
            <a:extLst>
              <a:ext uri="{FF2B5EF4-FFF2-40B4-BE49-F238E27FC236}">
                <a16:creationId xmlns:a16="http://schemas.microsoft.com/office/drawing/2014/main" id="{8A1D456E-6129-746C-81E2-464F3E1C27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7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5B16F1-1902-41CF-8E6E-1D82DE805154}"/>
              </a:ext>
            </a:extLst>
          </p:cNvPr>
          <p:cNvSpPr/>
          <p:nvPr/>
        </p:nvSpPr>
        <p:spPr>
          <a:xfrm>
            <a:off x="328616" y="3776664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039C76-B5B9-4618-B448-C38AC0753F44}"/>
              </a:ext>
            </a:extLst>
          </p:cNvPr>
          <p:cNvSpPr/>
          <p:nvPr/>
        </p:nvSpPr>
        <p:spPr>
          <a:xfrm>
            <a:off x="328615" y="4760122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BE9E2-AC20-4556-913A-0929B4CB27F2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DBD5EF-6160-4DC0-8491-C93B5F0A128F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6010AA-7946-4830-9506-45BFAC978034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AF3E1-5E1B-4D02-B9B1-DBFD70BCD8B8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FEBA82-10C9-4FD8-9C60-4BDF0FFEB7E2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407601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200C1-D630-4402-8FDE-82AD2472271F}"/>
              </a:ext>
            </a:extLst>
          </p:cNvPr>
          <p:cNvSpPr txBox="1"/>
          <p:nvPr/>
        </p:nvSpPr>
        <p:spPr>
          <a:xfrm>
            <a:off x="4467541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5BF58-1856-49EC-963D-7362CBDC05DF}"/>
              </a:ext>
            </a:extLst>
          </p:cNvPr>
          <p:cNvSpPr txBox="1"/>
          <p:nvPr/>
        </p:nvSpPr>
        <p:spPr>
          <a:xfrm>
            <a:off x="4467542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440FE-BAF7-461F-A74F-864349C0221A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FECF3-E794-4CE3-858D-7D253E2FC41F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3C0C7-31F1-4E72-86E6-ADE23AFA5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D7764-4854-47C8-A4B7-6270985CA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A1490-07B7-4A54-868E-EACD7D1EB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865AA1-3471-433F-AD60-A529FFB0F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CA800-CE96-4C50-935D-4FB105E7A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19E6F-3545-4181-9CDC-AF8C15774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A1C67-A054-4F8E-94D7-70ED5E637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4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15FE604-8624-4C16-9A3F-AE4760D81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F61D006-98E2-4345-8FF4-4085DF277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6" y="5874131"/>
            <a:ext cx="481109" cy="458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2752B1-18E4-40D9-8649-EBA3DB3F3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CD1654-A748-4D60-872F-A23ED19B6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4E3A15-E8A2-4E02-9EF4-43E2BFAA3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9A15B-0117-4CC8-947F-EDC4928EE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E7851-7E11-4447-96D6-1A4276A9C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D9030-D54B-4FF8-87BB-B3D7B83E01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E1EBE-DFB5-482C-B841-0B47966FA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1B896-8537-4D1B-B9F1-28C4B4330A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135D6-298B-482C-85AD-BC3F5786A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2B2C2-2A72-43A4-91F3-32B6D8B8D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76EA51-62AB-4ACE-9D68-20C41C8A6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DC8775-37A6-4EA4-80D2-7BBB29ECC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46C19-CA39-4B01-B0ED-610571411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A0EAF1-CDF5-494A-B815-BE27D1189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4B5045-62EA-4CED-876A-C8916CBC2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119F3F-7BB6-4041-B2B5-54D35BF30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4AB3C2-2EF8-49A1-9BD6-29B2BD6E4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E43D68-1C2A-4BA0-917E-1CB004157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00426C-DF82-4AFB-ACF2-B3E753E43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FE2023-5EEC-433D-AFB7-2E69D57FF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EFEB57-983D-4E8D-8BD6-9A24973E5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AE9A56-A231-4340-ABAC-02202AA2E7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27B50E-41CE-41B0-B097-D399ACB23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CFB232-A11A-4F9F-B806-3F0AAF7B7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A51B41-E5F6-42A3-98DF-4B9E55100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7485DA-A221-4931-84C8-0062C4C4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9803AC-9442-446A-82DB-9698C2F2EE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772E5E-BA19-41D3-82BB-DB35FAB853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433A9F-D031-4A84-AD6D-07EAA7B99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D3A6DE-6C19-4DC5-844C-0323B9EEB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F0FDD6-A8B0-4B7B-99DC-EBAD1B9D5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1B85E3-E7B8-4AD2-9FC1-89A706568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D43C92-148E-46CB-AD0D-20488AD87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0B6215-3B4B-40FC-9C19-BC819859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6C2EDB-CD22-4A05-8B30-CA6939CD9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8BC6EF-0A60-451E-9451-90D037EEC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11918A-8CDC-4688-BA48-8B0D5DF8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0147246-A558-4543-AED5-336FE859B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8AFA41-37AD-4F32-AB45-0EF00A47F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34FE4FA-F433-483D-8FF8-E066E4EF9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5B41768-6CC4-4F80-B9EE-0F89ABC8407A}"/>
              </a:ext>
            </a:extLst>
          </p:cNvPr>
          <p:cNvSpPr txBox="1"/>
          <p:nvPr/>
        </p:nvSpPr>
        <p:spPr>
          <a:xfrm>
            <a:off x="6129656" y="833080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4318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2EB8B33-60C2-4298-BF09-21F885303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0B80DC-7C3A-4C6C-8A55-CDEDA4A9B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B885DE-9AC2-43F1-92C1-81F072309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5CF24-F1D3-4448-863E-33B39BEC9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7EE9C-8495-48A6-968B-9D7F797BE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7BEF5-DD2F-4B4D-AE5A-423695753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84ADF-D210-44A3-BD12-1856CF966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4F92A-657F-41D1-8E86-3D2B30699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95677-3C7B-4111-A064-05840FC72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4FFB7-4C67-41E0-962B-95B45A975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81AA3-1DD3-405D-AB6E-F5A797D63F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35B8EF-19DF-4967-85A7-D1FC996DC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745A0A-745F-4910-B717-C753DD9D44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C7A612-AE9E-4030-87DC-8574FFAC1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7D640F-2957-4DFA-B577-07CD47A116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CEA0B5-257A-4E56-8DD9-739B071859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CCD5E9-17F0-4112-8AB6-8B8C16270E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EC442A-8EF8-4967-A946-A4D35268E7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937CEC-0AAF-4779-B670-7D7E561D3C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52D3E2-088F-494A-868B-29A131E40B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39DD9B-FD53-4F92-B8A0-61AD243609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B09241-65F1-4745-8ECA-539FA31FB2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A14901-3D80-497C-9A86-23885E8E82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BDC8E8-EB4E-4C95-8578-E498DA2F5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43126B-69FD-49D3-B532-EB5ECE92E9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662F52-39EB-4765-9B4E-D8AF348FF5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EDD43E-9DBE-4EB5-A13A-E471BC5FB5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EC6584-9C76-43E2-A0AB-AA2755A986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DC8AFB-5294-44D5-B937-8A89618F7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24D96D-B759-46B7-9030-A39FA8185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D58971-6157-46A7-97BD-575AD1D0A338}"/>
              </a:ext>
            </a:extLst>
          </p:cNvPr>
          <p:cNvSpPr txBox="1"/>
          <p:nvPr/>
        </p:nvSpPr>
        <p:spPr>
          <a:xfrm>
            <a:off x="7149079" y="158460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26239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5DABB1B-4444-49AB-BEE7-957148B88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95602"/>
              </p:ext>
            </p:extLst>
          </p:nvPr>
        </p:nvGraphicFramePr>
        <p:xfrm>
          <a:off x="1577340" y="1455420"/>
          <a:ext cx="60731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307513-CC7F-4A22-AEF6-C04E7F2B0ED4}"/>
              </a:ext>
            </a:extLst>
          </p:cNvPr>
          <p:cNvSpPr txBox="1"/>
          <p:nvPr/>
        </p:nvSpPr>
        <p:spPr>
          <a:xfrm>
            <a:off x="6393180" y="39207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55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0C28B2-429A-41DB-8290-48F5F8CB2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96321"/>
              </p:ext>
            </p:extLst>
          </p:nvPr>
        </p:nvGraphicFramePr>
        <p:xfrm>
          <a:off x="1535430" y="1139190"/>
          <a:ext cx="6073140" cy="557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17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90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34E7A2-35B9-45BC-8F07-F7D8DF03671B}"/>
              </a:ext>
            </a:extLst>
          </p:cNvPr>
          <p:cNvSpPr txBox="1"/>
          <p:nvPr/>
        </p:nvSpPr>
        <p:spPr>
          <a:xfrm>
            <a:off x="6320790" y="25491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261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59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8</cp:revision>
  <dcterms:created xsi:type="dcterms:W3CDTF">2020-12-20T15:50:57Z</dcterms:created>
  <dcterms:modified xsi:type="dcterms:W3CDTF">2024-12-31T16:27:54Z</dcterms:modified>
</cp:coreProperties>
</file>