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 varScale="1">
        <p:scale>
          <a:sx n="177" d="100"/>
          <a:sy n="177" d="100"/>
        </p:scale>
        <p:origin x="414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6B0C-133C-46CF-A4A3-8F96E5A2BBCC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02FF-AC34-4D0C-B0DD-04EB6EC9B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93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6B0C-133C-46CF-A4A3-8F96E5A2BBCC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02FF-AC34-4D0C-B0DD-04EB6EC9B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97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6B0C-133C-46CF-A4A3-8F96E5A2BBCC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02FF-AC34-4D0C-B0DD-04EB6EC9B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65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6B0C-133C-46CF-A4A3-8F96E5A2BBCC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02FF-AC34-4D0C-B0DD-04EB6EC9B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85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6B0C-133C-46CF-A4A3-8F96E5A2BBCC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02FF-AC34-4D0C-B0DD-04EB6EC9B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6B0C-133C-46CF-A4A3-8F96E5A2BBCC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02FF-AC34-4D0C-B0DD-04EB6EC9B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29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6B0C-133C-46CF-A4A3-8F96E5A2BBCC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02FF-AC34-4D0C-B0DD-04EB6EC9B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14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6B0C-133C-46CF-A4A3-8F96E5A2BBCC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02FF-AC34-4D0C-B0DD-04EB6EC9B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1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6B0C-133C-46CF-A4A3-8F96E5A2BBCC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02FF-AC34-4D0C-B0DD-04EB6EC9B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2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6B0C-133C-46CF-A4A3-8F96E5A2BBCC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02FF-AC34-4D0C-B0DD-04EB6EC9B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94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6B0C-133C-46CF-A4A3-8F96E5A2BBCC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02FF-AC34-4D0C-B0DD-04EB6EC9B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4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D6B0C-133C-46CF-A4A3-8F96E5A2BBCC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102FF-AC34-4D0C-B0DD-04EB6EC9B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9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8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image" Target="../media/image61.JP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A0D709-FE8B-4B86-B4A8-45D2FE14A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26" y="5894009"/>
            <a:ext cx="649311" cy="6431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8B7172-2191-4713-AEC5-8762B613FC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48" y="5890960"/>
            <a:ext cx="649311" cy="6431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297025-0B29-48D4-9DA1-8CE10CCA73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50" y="5887892"/>
            <a:ext cx="649311" cy="646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BDDE18-13DA-46E8-B4A7-4F8BDEEDC5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134" y="5890955"/>
            <a:ext cx="649311" cy="6431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9C65D9-FB32-49F2-A4F6-A012F98BFF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704" y="5890956"/>
            <a:ext cx="652374" cy="6431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0F23E2-D76B-4377-91B1-3AE1513529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17" y="5890957"/>
            <a:ext cx="649311" cy="6431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069289-FE33-496E-9313-157D94E743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040" y="5890958"/>
            <a:ext cx="652374" cy="6431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72DAD8-B9F6-4DE9-B1EB-D22F012BFE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363" y="5890959"/>
            <a:ext cx="649311" cy="6462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77DF4D-6DD4-4DD3-9EAF-134997398EB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028" y="5890959"/>
            <a:ext cx="652374" cy="6431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1B64C7-44D5-48D0-B7FF-3DFD8ACBCDC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800" y="5893208"/>
            <a:ext cx="649311" cy="6431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834FE3-47F8-44BE-B7A3-9F82DA38CC1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861" y="5890959"/>
            <a:ext cx="649311" cy="6431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544BFA-6083-44D7-832A-6296B7B9C74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737" y="5890955"/>
            <a:ext cx="652374" cy="6431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37B5A9-5502-4F25-A096-D540B91B637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432" y="5890955"/>
            <a:ext cx="649311" cy="6431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EA4003D-6521-4F80-BC3F-E9EAC331D1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220" y="5890955"/>
            <a:ext cx="652374" cy="6431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EAEC554-2CB8-4777-A138-D5799BEA590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157" y="5890955"/>
            <a:ext cx="652374" cy="6431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C63BDDB-F03E-442D-94A0-961B0190BFE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406" y="5887892"/>
            <a:ext cx="649311" cy="6431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A8BCB95-B2FA-4A1E-8DB1-BE285888371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14" y="5887892"/>
            <a:ext cx="652374" cy="6431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83C933-BA35-4299-B7A4-EDDB860AE00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516" y="5895461"/>
            <a:ext cx="652374" cy="6431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C596868-52DC-45BA-8B24-82716347A71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798" y="5887891"/>
            <a:ext cx="652374" cy="6431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5CE7B9F-D693-4F87-A6EE-0895B5FAA0C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440" y="5887891"/>
            <a:ext cx="652374" cy="64318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E4EC594-716F-403B-BBA5-CA8EE36959F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52" y="5887891"/>
            <a:ext cx="652374" cy="6431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9F6713C-3554-4BDF-855F-5AE83EBB3A3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365" y="5887891"/>
            <a:ext cx="652374" cy="64318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3869E7A-8718-4AED-9AAB-B412B024369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140" y="5887890"/>
            <a:ext cx="652374" cy="6431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F851C59-8FE1-45AA-A733-E3350862782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551" y="5895461"/>
            <a:ext cx="652374" cy="64318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72B63D4-9165-4A5D-BE93-134278ACC21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293" y="5895461"/>
            <a:ext cx="649311" cy="64318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CDF8A3B-F8DA-464B-A307-9BFB2820980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406" y="5887890"/>
            <a:ext cx="652374" cy="64318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9E67CC4-D7E8-48B2-9852-4DEA572A213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040" y="5895461"/>
            <a:ext cx="652374" cy="6431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0D3C4CF-D101-4DB3-8FFB-75EF7B10D0B7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97" y="5895461"/>
            <a:ext cx="652374" cy="64318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7D80A57-81B6-445A-9842-446CEB4B78A1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77" y="5895461"/>
            <a:ext cx="652374" cy="64318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5B86770-1D24-426E-A576-3454AA2C05F6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798" y="5895461"/>
            <a:ext cx="652374" cy="64318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DC98FFB-514C-40A6-8DB4-44E2F995A087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704" y="5895461"/>
            <a:ext cx="649311" cy="64318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FFB7598-2F13-41A0-BB02-8C82A89BD024}"/>
              </a:ext>
            </a:extLst>
          </p:cNvPr>
          <p:cNvSpPr txBox="1"/>
          <p:nvPr/>
        </p:nvSpPr>
        <p:spPr>
          <a:xfrm>
            <a:off x="1311464" y="306211"/>
            <a:ext cx="28552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6E5C476-ED5C-46FC-A336-74BA7CA5E754}"/>
              </a:ext>
            </a:extLst>
          </p:cNvPr>
          <p:cNvSpPr txBox="1"/>
          <p:nvPr/>
        </p:nvSpPr>
        <p:spPr>
          <a:xfrm>
            <a:off x="5474396" y="319354"/>
            <a:ext cx="1524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3660793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544A3D-4E06-45FF-86AA-195524961531}"/>
              </a:ext>
            </a:extLst>
          </p:cNvPr>
          <p:cNvSpPr txBox="1"/>
          <p:nvPr/>
        </p:nvSpPr>
        <p:spPr>
          <a:xfrm>
            <a:off x="1396243" y="412632"/>
            <a:ext cx="2614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74A65-0959-4E85-86F6-98D74EB69FE8}"/>
              </a:ext>
            </a:extLst>
          </p:cNvPr>
          <p:cNvSpPr txBox="1"/>
          <p:nvPr/>
        </p:nvSpPr>
        <p:spPr>
          <a:xfrm>
            <a:off x="5556141" y="351077"/>
            <a:ext cx="1524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Year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17B86B-61B8-4C8C-BBC5-442CF64E3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484" y="1502268"/>
            <a:ext cx="360678" cy="4978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CD2533-96D1-4E81-8734-F2A6F3E512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483" y="1502266"/>
            <a:ext cx="360679" cy="4978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CC0491-B55D-4014-83A1-3F91B91F17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484" y="1500736"/>
            <a:ext cx="360678" cy="499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EE7B92-EEBD-46F6-9348-98B64DF83F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371" y="3632623"/>
            <a:ext cx="616629" cy="2404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4A56DB-D170-4689-8283-AE0D7A22B2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70740">
            <a:off x="8247903" y="2734116"/>
            <a:ext cx="203837" cy="7420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078B0F-AC21-4A61-94F5-40406DEC89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389" y="2293545"/>
            <a:ext cx="388863" cy="3888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B4AF59-A09B-4243-AF2A-2E14138A51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47" y="3623489"/>
            <a:ext cx="616629" cy="2404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34545F-F820-4F7A-8815-941C720E4C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70740">
            <a:off x="8256679" y="2724982"/>
            <a:ext cx="203837" cy="7420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97803B-6E93-40C4-9E20-FEC603ED3A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165" y="2284411"/>
            <a:ext cx="388863" cy="3888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3CD9E1-3067-4385-B8D7-8E37899632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9" y="4204514"/>
            <a:ext cx="510463" cy="4822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5710384-2AF2-4D07-96A4-19B7CB0CCA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364" y="4195380"/>
            <a:ext cx="510463" cy="4822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BD97FF6-44A1-4CD5-9738-4C7EC198C9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99" y="4186246"/>
            <a:ext cx="510463" cy="4822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5F0C3D4-B43A-45DD-86A7-AFEA587C94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98" y="4195380"/>
            <a:ext cx="510463" cy="4822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CFE035-4FE7-4A6F-A31F-DA1487F9B5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546" y="4900613"/>
            <a:ext cx="537454" cy="5374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6974559-B203-4E52-8733-4D4805DBEC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22" y="4900613"/>
            <a:ext cx="537454" cy="5374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7713061-69B8-47F2-8D4C-5876591579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98" y="4900613"/>
            <a:ext cx="537454" cy="5374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B13872B-EA5D-4F9F-8734-BD84ADF84A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98" y="5673294"/>
            <a:ext cx="481445" cy="48144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9C9DBC0-0E1B-4696-B659-E1FFCA0765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165" y="5673294"/>
            <a:ext cx="481445" cy="48144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508342-6FF7-4129-940D-99180141F8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98" y="5673293"/>
            <a:ext cx="481445" cy="4814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EDCFFC5-5AAD-4FE0-BCA6-745E995836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246">
            <a:off x="8112606" y="6210337"/>
            <a:ext cx="571337" cy="5516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133084C-0264-4F7A-9F47-9BE6140862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246">
            <a:off x="8119219" y="6201886"/>
            <a:ext cx="571337" cy="55168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7C68BA3-2135-407E-8848-1AC52BC16A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246">
            <a:off x="8125832" y="6193435"/>
            <a:ext cx="571337" cy="55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2012F24-078E-488B-95B0-CB15849A2D00}"/>
              </a:ext>
            </a:extLst>
          </p:cNvPr>
          <p:cNvSpPr/>
          <p:nvPr/>
        </p:nvSpPr>
        <p:spPr>
          <a:xfrm>
            <a:off x="328618" y="3776664"/>
            <a:ext cx="2528887" cy="795338"/>
          </a:xfrm>
          <a:prstGeom prst="roundRect">
            <a:avLst/>
          </a:prstGeom>
          <a:solidFill>
            <a:srgbClr val="FFC3FF"/>
          </a:solidFill>
          <a:ln w="28575">
            <a:solidFill>
              <a:srgbClr val="7FC8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Sunday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4BBEB4B-BD3B-470D-8BF8-D3A621C7F58E}"/>
              </a:ext>
            </a:extLst>
          </p:cNvPr>
          <p:cNvSpPr/>
          <p:nvPr/>
        </p:nvSpPr>
        <p:spPr>
          <a:xfrm>
            <a:off x="328617" y="4760122"/>
            <a:ext cx="2528887" cy="795338"/>
          </a:xfrm>
          <a:prstGeom prst="roundRect">
            <a:avLst/>
          </a:prstGeom>
          <a:solidFill>
            <a:srgbClr val="FFC3FF"/>
          </a:solidFill>
          <a:ln w="28575">
            <a:solidFill>
              <a:srgbClr val="7FC8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Monday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87565EE-3BBF-47C9-B4FA-B38692A1FC80}"/>
              </a:ext>
            </a:extLst>
          </p:cNvPr>
          <p:cNvSpPr/>
          <p:nvPr/>
        </p:nvSpPr>
        <p:spPr>
          <a:xfrm>
            <a:off x="3307558" y="3776664"/>
            <a:ext cx="2528887" cy="795338"/>
          </a:xfrm>
          <a:prstGeom prst="roundRect">
            <a:avLst/>
          </a:prstGeom>
          <a:solidFill>
            <a:srgbClr val="FFC3FF"/>
          </a:solidFill>
          <a:ln w="28575">
            <a:solidFill>
              <a:srgbClr val="7FC8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Tuesday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A216B78-60DF-420C-9E18-C19CE1700789}"/>
              </a:ext>
            </a:extLst>
          </p:cNvPr>
          <p:cNvSpPr/>
          <p:nvPr/>
        </p:nvSpPr>
        <p:spPr>
          <a:xfrm>
            <a:off x="3307557" y="4760122"/>
            <a:ext cx="2528887" cy="795338"/>
          </a:xfrm>
          <a:prstGeom prst="roundRect">
            <a:avLst/>
          </a:prstGeom>
          <a:solidFill>
            <a:srgbClr val="FFC3FF"/>
          </a:solidFill>
          <a:ln w="28575">
            <a:solidFill>
              <a:srgbClr val="7FC8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Wednesday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8818A91-802A-43A5-9509-6CBB1A448CEA}"/>
              </a:ext>
            </a:extLst>
          </p:cNvPr>
          <p:cNvSpPr/>
          <p:nvPr/>
        </p:nvSpPr>
        <p:spPr>
          <a:xfrm>
            <a:off x="3307556" y="5743580"/>
            <a:ext cx="2528887" cy="795338"/>
          </a:xfrm>
          <a:prstGeom prst="roundRect">
            <a:avLst/>
          </a:prstGeom>
          <a:solidFill>
            <a:srgbClr val="FFC3FF"/>
          </a:solidFill>
          <a:ln w="28575">
            <a:solidFill>
              <a:srgbClr val="7FC8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Thursday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558B3C0-0304-492B-BC32-28C4AC9E40CF}"/>
              </a:ext>
            </a:extLst>
          </p:cNvPr>
          <p:cNvSpPr/>
          <p:nvPr/>
        </p:nvSpPr>
        <p:spPr>
          <a:xfrm>
            <a:off x="6286498" y="3776664"/>
            <a:ext cx="2528887" cy="795338"/>
          </a:xfrm>
          <a:prstGeom prst="roundRect">
            <a:avLst/>
          </a:prstGeom>
          <a:solidFill>
            <a:srgbClr val="FFC3FF"/>
          </a:solidFill>
          <a:ln w="28575">
            <a:solidFill>
              <a:srgbClr val="7FC8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Friday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23068F9-7AAE-498B-9CE4-5C3F22664D27}"/>
              </a:ext>
            </a:extLst>
          </p:cNvPr>
          <p:cNvSpPr/>
          <p:nvPr/>
        </p:nvSpPr>
        <p:spPr>
          <a:xfrm>
            <a:off x="6286497" y="4760122"/>
            <a:ext cx="2528887" cy="795338"/>
          </a:xfrm>
          <a:prstGeom prst="roundRect">
            <a:avLst/>
          </a:prstGeom>
          <a:solidFill>
            <a:srgbClr val="FFC3FF"/>
          </a:solidFill>
          <a:ln w="28575">
            <a:solidFill>
              <a:srgbClr val="7FC8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Saturday</a:t>
            </a:r>
          </a:p>
        </p:txBody>
      </p:sp>
    </p:spTree>
    <p:extLst>
      <p:ext uri="{BB962C8B-B14F-4D97-AF65-F5344CB8AC3E}">
        <p14:creationId xmlns:p14="http://schemas.microsoft.com/office/powerpoint/2010/main" val="1634810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86D001-E985-4657-86D7-3E670CE5D5EE}"/>
              </a:ext>
            </a:extLst>
          </p:cNvPr>
          <p:cNvSpPr txBox="1"/>
          <p:nvPr/>
        </p:nvSpPr>
        <p:spPr>
          <a:xfrm>
            <a:off x="4467541" y="499705"/>
            <a:ext cx="4376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18C87A-B8F7-4DE8-824F-BD7579D84907}"/>
              </a:ext>
            </a:extLst>
          </p:cNvPr>
          <p:cNvSpPr txBox="1"/>
          <p:nvPr/>
        </p:nvSpPr>
        <p:spPr>
          <a:xfrm>
            <a:off x="4467542" y="1571268"/>
            <a:ext cx="4376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199959-691E-475A-B4DA-6AE569AAA875}"/>
              </a:ext>
            </a:extLst>
          </p:cNvPr>
          <p:cNvSpPr txBox="1"/>
          <p:nvPr/>
        </p:nvSpPr>
        <p:spPr>
          <a:xfrm>
            <a:off x="4467543" y="2642831"/>
            <a:ext cx="4376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A18E7F-7598-4C7E-813E-40A1DECFB709}"/>
              </a:ext>
            </a:extLst>
          </p:cNvPr>
          <p:cNvSpPr txBox="1"/>
          <p:nvPr/>
        </p:nvSpPr>
        <p:spPr>
          <a:xfrm>
            <a:off x="4467542" y="3714394"/>
            <a:ext cx="4376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F257E9-4397-403F-A85A-89031E3AE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632" y="6118143"/>
            <a:ext cx="938100" cy="6525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F2A792-B847-4F72-B516-9FAEA3251B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152" y="4741483"/>
            <a:ext cx="1119075" cy="880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08C3CD-C364-44B3-8E78-1FB2865AE0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528" y="5841122"/>
            <a:ext cx="1157175" cy="9025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463B06-D7F1-427D-A025-15AA6767F1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644" y="4715589"/>
            <a:ext cx="1040944" cy="10095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5395AE-6D72-4DFB-B44B-538A84BFEB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749" y="4853258"/>
            <a:ext cx="1122001" cy="10904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80E654-ECDD-4415-9365-065E0A0907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34" y="6008384"/>
            <a:ext cx="1122001" cy="6707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6E4DBC-47E8-4B2C-9E51-1D542E2924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755" y="5453248"/>
            <a:ext cx="1017727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24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14EEF9-D6E7-47DC-90A1-30DF2E8AD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181" y="5875404"/>
            <a:ext cx="481109" cy="4581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EA088E-BBEF-43FD-A235-F8C4B2948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406" y="5874131"/>
            <a:ext cx="481109" cy="4581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3A5F86-666F-409B-9690-D535103707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D786EA-FA3C-435C-BC6A-11272DD67E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628AC8-20D5-4A42-AE49-CF0DF691A8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F5CA40-11ED-4BC5-84E0-0471D57E96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2" y="5875404"/>
            <a:ext cx="478563" cy="4581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6369E4-26CB-48DB-94A4-CE1F43B534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83C72C-EF3D-4633-A6D5-C642E1CE12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FA7C89-3E1D-41FD-B710-0040D8D991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1" y="5876676"/>
            <a:ext cx="478564" cy="4556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8F6CB2-AF8A-422F-B76B-E96FE5B41C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2" y="5875404"/>
            <a:ext cx="478563" cy="4581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C9D55D-6DB0-4092-AF9F-C0AB6D00D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86" y="5875404"/>
            <a:ext cx="481109" cy="4581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DCFAFE-598D-4A3A-8E8F-71E76D2E5D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2" y="5875404"/>
            <a:ext cx="478563" cy="4581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879CB8-5F2D-4B17-8C3B-8F9342A612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EDA445-203B-4CF4-84B6-C24BAD8CBA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2" y="5875404"/>
            <a:ext cx="478563" cy="4581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F2057EB-D424-49FE-BB78-0F86455FB4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770E02-3EF8-4003-A20C-7A2DB66A61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1" y="5876676"/>
            <a:ext cx="478564" cy="4556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9FA152-BA15-4E74-A342-7046C4EAA9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9FC6460-047E-48DE-856C-87634A4C23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86" y="5875404"/>
            <a:ext cx="481109" cy="4581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3481E00-AD61-4CA8-84FA-0DD1BC2D9D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FBAD1E-A11E-4373-BD27-744FC53AC1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59A2B05-CB92-4CA0-918C-96911BEF5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86E50EB-05A6-4DFD-B859-C5F043608D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8C42DEB-6122-4AFA-B38C-18E77A605D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1" y="5876676"/>
            <a:ext cx="478564" cy="45565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03DD029-82C6-4B02-91C6-C34F1F6F5E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F1DAB68-CEE9-4631-8A34-1C4A84954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639" y="5875404"/>
            <a:ext cx="481109" cy="45819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DF0818B-E443-417A-9337-6E68954C24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2" y="5875404"/>
            <a:ext cx="478563" cy="45819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CCEA4F7-1496-4290-88B5-ACFFF6F973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CB2A8D-E750-41EE-A03D-B61FC2302C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80" y="5875404"/>
            <a:ext cx="478563" cy="4581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1EAAFF5-3EA4-4FA5-9F6E-5CE4993FEB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1" y="5876676"/>
            <a:ext cx="478564" cy="45565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2A0A256-6CC3-414E-BFD2-DCE087B3E1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D75B43-ACB1-41D3-90DF-2E38A4DE3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407" y="5875404"/>
            <a:ext cx="481109" cy="4581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54FE5CD-5D37-4DA0-B297-9D5ADB5681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80" y="5875404"/>
            <a:ext cx="478563" cy="45819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7BAB21C-E5AB-4E22-84A6-9D76410109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80" y="5875404"/>
            <a:ext cx="478563" cy="45819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F94D05E-A9FC-441A-BDAD-78F28B8894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934BB02-917D-470A-A2BA-17CDEF157D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FD392C0-055F-4F0C-8908-30601447EB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1" y="5876676"/>
            <a:ext cx="478564" cy="45565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A3E1C26-0E63-41F9-9B19-18C959CD42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5357665-A528-427C-B9A8-6840E27BE8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1F7498D-D0E5-4633-90D9-4BFC510D93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91E2C8F-246A-4DB1-91ED-66498E374F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580AE0E-CF13-4D2A-81ED-6280B4FDE5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3" y="5876676"/>
            <a:ext cx="478564" cy="45565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A3EE5C7-0D61-43B1-A24E-6B6F9DFC54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2DCC066-9B3E-4E16-BF85-3BCC856D4244}"/>
              </a:ext>
            </a:extLst>
          </p:cNvPr>
          <p:cNvSpPr txBox="1"/>
          <p:nvPr/>
        </p:nvSpPr>
        <p:spPr>
          <a:xfrm>
            <a:off x="6447050" y="923764"/>
            <a:ext cx="1533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89109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4E2EC9-F4B8-4E3E-B29F-D8F70BD39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41BCA7-4D4C-41C9-9ED6-BDC6ECCB1C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E6225D-B0EE-495F-A008-D059BDF03D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5D2640-5963-499D-B670-AD2A6B9AAF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D407C5-E25D-40F8-B0CB-2DCF5DD05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EE7BCA-1CDB-41C5-BAD2-19E8463B61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318901-07F3-43E9-8310-F57348F24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80E56D-0FD4-4016-BE93-31BA9FD24A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4E0463-CBF1-4C9D-8CEE-0DBB99764B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7491BE-9866-4E0C-8625-307496BA8C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1B0665-A4E6-40E2-B8C0-A86314C289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FA6F34-C9C2-49DA-B278-56452A31FCB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60AA39-6DC8-43D7-A73E-EF08C0362A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3F6363-4CA9-4C3F-9927-EC457AA06A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414CCC-C9ED-4195-A6F2-876C6060B89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B11C55D-EE8A-4C3A-94AE-821C6B9C860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7F9B58-FADE-48C2-8F35-F08289BECB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27B535B-A9B1-4800-9F48-C784C5478E9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F8E7B62-B1D5-4311-BBC4-8558B9D1C8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87C3F80-045A-4605-AD97-7FB702EC55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BAC3AC6-A976-4E3F-9AF8-612E8A1BE4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3A59797-1A27-49C3-A32B-D674E886C4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F0E0C37-69CC-4F5B-848D-1BF1962283E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DC3597F-504C-4BC8-8DB7-D56F98270E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4275007-E93D-42BF-A13C-8B27E7FC3A8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FE6F67A-176B-41B3-AE27-A24E89C0885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439AAF4-FF7B-447A-BA77-F03FAC29972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8F80A9B-EE24-4FF1-9644-8B0D909515F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26709D2-F342-40BD-8D15-700765D3C9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F1C4BA3-DBC3-45DB-870F-911DCA8400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ADD966B-E9F2-467B-B584-17C9695E1E9B}"/>
              </a:ext>
            </a:extLst>
          </p:cNvPr>
          <p:cNvSpPr txBox="1"/>
          <p:nvPr/>
        </p:nvSpPr>
        <p:spPr>
          <a:xfrm>
            <a:off x="7149079" y="1584602"/>
            <a:ext cx="1166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omic Sans MS" panose="030F0702030302020204" pitchFamily="66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595631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542677-823C-4855-BB13-F0500E8EAA9D}"/>
              </a:ext>
            </a:extLst>
          </p:cNvPr>
          <p:cNvSpPr txBox="1"/>
          <p:nvPr/>
        </p:nvSpPr>
        <p:spPr>
          <a:xfrm>
            <a:off x="6317609" y="452529"/>
            <a:ext cx="1689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81</a:t>
            </a:r>
            <a:r>
              <a:rPr lang="en-US" sz="40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st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22BCFCA-EBBB-4EDC-911D-D2583ED24C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83301"/>
              </p:ext>
            </p:extLst>
          </p:nvPr>
        </p:nvGraphicFramePr>
        <p:xfrm>
          <a:off x="1670102" y="1503848"/>
          <a:ext cx="5886930" cy="503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693">
                  <a:extLst>
                    <a:ext uri="{9D8B030D-6E8A-4147-A177-3AD203B41FA5}">
                      <a16:colId xmlns:a16="http://schemas.microsoft.com/office/drawing/2014/main" val="1629416"/>
                    </a:ext>
                  </a:extLst>
                </a:gridCol>
                <a:gridCol w="588693">
                  <a:extLst>
                    <a:ext uri="{9D8B030D-6E8A-4147-A177-3AD203B41FA5}">
                      <a16:colId xmlns:a16="http://schemas.microsoft.com/office/drawing/2014/main" val="211308634"/>
                    </a:ext>
                  </a:extLst>
                </a:gridCol>
                <a:gridCol w="588693">
                  <a:extLst>
                    <a:ext uri="{9D8B030D-6E8A-4147-A177-3AD203B41FA5}">
                      <a16:colId xmlns:a16="http://schemas.microsoft.com/office/drawing/2014/main" val="244562436"/>
                    </a:ext>
                  </a:extLst>
                </a:gridCol>
                <a:gridCol w="588693">
                  <a:extLst>
                    <a:ext uri="{9D8B030D-6E8A-4147-A177-3AD203B41FA5}">
                      <a16:colId xmlns:a16="http://schemas.microsoft.com/office/drawing/2014/main" val="4091990231"/>
                    </a:ext>
                  </a:extLst>
                </a:gridCol>
                <a:gridCol w="588693">
                  <a:extLst>
                    <a:ext uri="{9D8B030D-6E8A-4147-A177-3AD203B41FA5}">
                      <a16:colId xmlns:a16="http://schemas.microsoft.com/office/drawing/2014/main" val="821832380"/>
                    </a:ext>
                  </a:extLst>
                </a:gridCol>
                <a:gridCol w="588693">
                  <a:extLst>
                    <a:ext uri="{9D8B030D-6E8A-4147-A177-3AD203B41FA5}">
                      <a16:colId xmlns:a16="http://schemas.microsoft.com/office/drawing/2014/main" val="1023570079"/>
                    </a:ext>
                  </a:extLst>
                </a:gridCol>
                <a:gridCol w="588693">
                  <a:extLst>
                    <a:ext uri="{9D8B030D-6E8A-4147-A177-3AD203B41FA5}">
                      <a16:colId xmlns:a16="http://schemas.microsoft.com/office/drawing/2014/main" val="1312244300"/>
                    </a:ext>
                  </a:extLst>
                </a:gridCol>
                <a:gridCol w="588693">
                  <a:extLst>
                    <a:ext uri="{9D8B030D-6E8A-4147-A177-3AD203B41FA5}">
                      <a16:colId xmlns:a16="http://schemas.microsoft.com/office/drawing/2014/main" val="2441595821"/>
                    </a:ext>
                  </a:extLst>
                </a:gridCol>
                <a:gridCol w="588693">
                  <a:extLst>
                    <a:ext uri="{9D8B030D-6E8A-4147-A177-3AD203B41FA5}">
                      <a16:colId xmlns:a16="http://schemas.microsoft.com/office/drawing/2014/main" val="3914777484"/>
                    </a:ext>
                  </a:extLst>
                </a:gridCol>
                <a:gridCol w="588693">
                  <a:extLst>
                    <a:ext uri="{9D8B030D-6E8A-4147-A177-3AD203B41FA5}">
                      <a16:colId xmlns:a16="http://schemas.microsoft.com/office/drawing/2014/main" val="3155699132"/>
                    </a:ext>
                  </a:extLst>
                </a:gridCol>
              </a:tblGrid>
              <a:tr h="50329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600783"/>
                  </a:ext>
                </a:extLst>
              </a:tr>
              <a:tr h="50329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462865"/>
                  </a:ext>
                </a:extLst>
              </a:tr>
              <a:tr h="50329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224461"/>
                  </a:ext>
                </a:extLst>
              </a:tr>
              <a:tr h="50329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025308"/>
                  </a:ext>
                </a:extLst>
              </a:tr>
              <a:tr h="50329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248087"/>
                  </a:ext>
                </a:extLst>
              </a:tr>
              <a:tr h="503298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732052"/>
                  </a:ext>
                </a:extLst>
              </a:tr>
              <a:tr h="503298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646021"/>
                  </a:ext>
                </a:extLst>
              </a:tr>
              <a:tr h="503298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958795"/>
                  </a:ext>
                </a:extLst>
              </a:tr>
              <a:tr h="503298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62879"/>
                  </a:ext>
                </a:extLst>
              </a:tr>
              <a:tr h="503298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250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043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BF82AFF-8491-4731-96C5-92B20C59E2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035959"/>
              </p:ext>
            </p:extLst>
          </p:nvPr>
        </p:nvGraphicFramePr>
        <p:xfrm>
          <a:off x="1609646" y="1201565"/>
          <a:ext cx="5917150" cy="5433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715">
                  <a:extLst>
                    <a:ext uri="{9D8B030D-6E8A-4147-A177-3AD203B41FA5}">
                      <a16:colId xmlns:a16="http://schemas.microsoft.com/office/drawing/2014/main" val="1629416"/>
                    </a:ext>
                  </a:extLst>
                </a:gridCol>
                <a:gridCol w="591715">
                  <a:extLst>
                    <a:ext uri="{9D8B030D-6E8A-4147-A177-3AD203B41FA5}">
                      <a16:colId xmlns:a16="http://schemas.microsoft.com/office/drawing/2014/main" val="211308634"/>
                    </a:ext>
                  </a:extLst>
                </a:gridCol>
                <a:gridCol w="591715">
                  <a:extLst>
                    <a:ext uri="{9D8B030D-6E8A-4147-A177-3AD203B41FA5}">
                      <a16:colId xmlns:a16="http://schemas.microsoft.com/office/drawing/2014/main" val="244562436"/>
                    </a:ext>
                  </a:extLst>
                </a:gridCol>
                <a:gridCol w="591715">
                  <a:extLst>
                    <a:ext uri="{9D8B030D-6E8A-4147-A177-3AD203B41FA5}">
                      <a16:colId xmlns:a16="http://schemas.microsoft.com/office/drawing/2014/main" val="4091990231"/>
                    </a:ext>
                  </a:extLst>
                </a:gridCol>
                <a:gridCol w="591715">
                  <a:extLst>
                    <a:ext uri="{9D8B030D-6E8A-4147-A177-3AD203B41FA5}">
                      <a16:colId xmlns:a16="http://schemas.microsoft.com/office/drawing/2014/main" val="821832380"/>
                    </a:ext>
                  </a:extLst>
                </a:gridCol>
                <a:gridCol w="591715">
                  <a:extLst>
                    <a:ext uri="{9D8B030D-6E8A-4147-A177-3AD203B41FA5}">
                      <a16:colId xmlns:a16="http://schemas.microsoft.com/office/drawing/2014/main" val="1023570079"/>
                    </a:ext>
                  </a:extLst>
                </a:gridCol>
                <a:gridCol w="591715">
                  <a:extLst>
                    <a:ext uri="{9D8B030D-6E8A-4147-A177-3AD203B41FA5}">
                      <a16:colId xmlns:a16="http://schemas.microsoft.com/office/drawing/2014/main" val="1312244300"/>
                    </a:ext>
                  </a:extLst>
                </a:gridCol>
                <a:gridCol w="591715">
                  <a:extLst>
                    <a:ext uri="{9D8B030D-6E8A-4147-A177-3AD203B41FA5}">
                      <a16:colId xmlns:a16="http://schemas.microsoft.com/office/drawing/2014/main" val="2441595821"/>
                    </a:ext>
                  </a:extLst>
                </a:gridCol>
                <a:gridCol w="591715">
                  <a:extLst>
                    <a:ext uri="{9D8B030D-6E8A-4147-A177-3AD203B41FA5}">
                      <a16:colId xmlns:a16="http://schemas.microsoft.com/office/drawing/2014/main" val="3914777484"/>
                    </a:ext>
                  </a:extLst>
                </a:gridCol>
                <a:gridCol w="591715">
                  <a:extLst>
                    <a:ext uri="{9D8B030D-6E8A-4147-A177-3AD203B41FA5}">
                      <a16:colId xmlns:a16="http://schemas.microsoft.com/office/drawing/2014/main" val="3155699132"/>
                    </a:ext>
                  </a:extLst>
                </a:gridCol>
              </a:tblGrid>
              <a:tr h="45279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600783"/>
                  </a:ext>
                </a:extLst>
              </a:tr>
              <a:tr h="45279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462865"/>
                  </a:ext>
                </a:extLst>
              </a:tr>
              <a:tr h="45279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224461"/>
                  </a:ext>
                </a:extLst>
              </a:tr>
              <a:tr h="45279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025308"/>
                  </a:ext>
                </a:extLst>
              </a:tr>
              <a:tr h="45279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248087"/>
                  </a:ext>
                </a:extLst>
              </a:tr>
              <a:tr h="45279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732052"/>
                  </a:ext>
                </a:extLst>
              </a:tr>
              <a:tr h="45279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646021"/>
                  </a:ext>
                </a:extLst>
              </a:tr>
              <a:tr h="45279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64365"/>
                  </a:ext>
                </a:extLst>
              </a:tr>
              <a:tr h="45279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7979427"/>
                  </a:ext>
                </a:extLst>
              </a:tr>
              <a:tr h="45279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958795"/>
                  </a:ext>
                </a:extLst>
              </a:tr>
              <a:tr h="45279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62879"/>
                  </a:ext>
                </a:extLst>
              </a:tr>
              <a:tr h="45279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2505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74E4369-08E9-4AD6-8268-067C66E4402D}"/>
              </a:ext>
            </a:extLst>
          </p:cNvPr>
          <p:cNvSpPr txBox="1"/>
          <p:nvPr/>
        </p:nvSpPr>
        <p:spPr>
          <a:xfrm>
            <a:off x="6078560" y="338767"/>
            <a:ext cx="1689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104</a:t>
            </a:r>
            <a:r>
              <a:rPr lang="en-US" sz="40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2466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ED8F5F65-CE77-4845-AACE-4E1FB9910A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121268"/>
              </p:ext>
            </p:extLst>
          </p:nvPr>
        </p:nvGraphicFramePr>
        <p:xfrm>
          <a:off x="332508" y="1707887"/>
          <a:ext cx="4179030" cy="4103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903">
                  <a:extLst>
                    <a:ext uri="{9D8B030D-6E8A-4147-A177-3AD203B41FA5}">
                      <a16:colId xmlns:a16="http://schemas.microsoft.com/office/drawing/2014/main" val="1629416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211308634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244562436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4091990231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821832380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1023570079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1312244300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2441595821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3914777484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3155699132"/>
                    </a:ext>
                  </a:extLst>
                </a:gridCol>
              </a:tblGrid>
              <a:tr h="41034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600783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462865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224461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025308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248087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732052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646021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958795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62879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2505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6ECD4A5-3BB2-4DAB-8D75-A690A2606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552100"/>
              </p:ext>
            </p:extLst>
          </p:nvPr>
        </p:nvGraphicFramePr>
        <p:xfrm>
          <a:off x="4618604" y="1707887"/>
          <a:ext cx="4179030" cy="4103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903">
                  <a:extLst>
                    <a:ext uri="{9D8B030D-6E8A-4147-A177-3AD203B41FA5}">
                      <a16:colId xmlns:a16="http://schemas.microsoft.com/office/drawing/2014/main" val="1629416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211308634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244562436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4091990231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821832380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1023570079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1312244300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2441595821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3914777484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3155699132"/>
                    </a:ext>
                  </a:extLst>
                </a:gridCol>
              </a:tblGrid>
              <a:tr h="41034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600783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462865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224461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025308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248087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732052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646021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958795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62879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25050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5D84E64-E779-4CDB-9098-136CA6CB0075}"/>
              </a:ext>
            </a:extLst>
          </p:cNvPr>
          <p:cNvSpPr txBox="1"/>
          <p:nvPr/>
        </p:nvSpPr>
        <p:spPr>
          <a:xfrm>
            <a:off x="6086117" y="437008"/>
            <a:ext cx="1689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134</a:t>
            </a:r>
            <a:r>
              <a:rPr lang="en-US" sz="40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0674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</TotalTime>
  <Words>81</Words>
  <Application>Microsoft Office PowerPoint</Application>
  <PresentationFormat>On-screen Show (4:3)</PresentationFormat>
  <Paragraphs>75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9</cp:revision>
  <dcterms:created xsi:type="dcterms:W3CDTF">2021-05-24T15:44:34Z</dcterms:created>
  <dcterms:modified xsi:type="dcterms:W3CDTF">2024-07-25T14:50:05Z</dcterms:modified>
</cp:coreProperties>
</file>