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8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1205-954E-4192-BB35-E28F6F166E3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F8B8-BA9D-459A-B737-C33A2BD8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5DFCA-77CB-494A-AFEC-50353BA90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57B62-4FE4-42C5-95BC-AD9B5A343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15D4B-3975-4B34-B38C-22A4DFC5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16B7F-F1D3-49F5-9601-B77D50B00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13CFF-61FD-4D2C-BC24-31FE265E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5BC3D-D4BD-4F04-AAD9-524DB36AE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DA8D6-7889-495A-B934-339782C9A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C66B8F-DA3A-4F72-8496-950105C214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2897F-2B1A-4727-9066-133BEB1206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80442-A769-4011-AC82-2909FC33F2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64A3A8-C410-4EAC-A4C2-AB71692D5A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6AE07A-93FF-4050-B5EB-65835FCAD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08373-86BA-4C97-9115-0D876CA983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0DA34D-67AB-40C1-9E4A-BC8835ED6C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015BB5-5A47-452C-9173-72E6BF53F7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EBD331-23E3-4CB2-82D7-DE85D34A24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568618-CDB2-41D0-A841-EE094E90CC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245054-CEBB-47EC-A661-FBD2BA41E99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703183-D5EC-4733-A606-D17BEA6CC7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03EA4C-5DE8-4A70-B348-5B951EDEC8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5091EC-9B9F-4D1A-A528-339FE6DB610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4ABD67-DB39-412F-8900-69E3AF876D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4657C5-37DE-49C0-B059-C6F398F38E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ECB8E7-681C-44E7-929E-2A46A3F424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40EEF1-8213-4B46-9CBF-5A4DD111BAD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8983F4-1C95-4A13-A97E-409F374A9F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8BD6F0-DC98-461B-8CB8-A45C8D7D77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BAA90E-4963-456D-9A83-B5FAC576354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94A8CC-097D-4C1F-A3A2-4939C7A9F0B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164859-6226-4148-85A7-36F9986B3DA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278C0D-949C-4DF0-B9D2-AC5A47534AF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5461"/>
            <a:ext cx="649311" cy="6431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970C34F-4FDD-4A67-8617-A479B791E540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9CFE34-6079-4C09-BBB8-7D01C7AD9E34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21863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D4204-629D-4863-9C3B-DE9ADCB82218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E5AA0-4635-473B-9450-E90D54740297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2D06A-A350-4FBC-8ACC-F6156A22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235BF-9E0C-4D56-A909-3855DEA0D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1789CF-7ABB-4D3B-8EF3-4C408AAAB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8D18C-B360-4791-AC0E-3002DD787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71595-A89F-4C9D-9851-81A9F0D63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B875F-7D2E-4EBB-BCAC-B30D1B01E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E7DFB-C301-420F-90AA-F05441565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A5CE0C-EE97-4603-A91B-BEDDDD1CC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4E956-352C-456F-B539-275501A1F4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8E1327-0394-467B-B874-F45CC73163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99D6A9-F7A2-4E34-BE36-A616DF0C0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48766B-19FB-4787-BDCB-FC431F0B97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71A992-D9A8-4474-ACCC-5972AAC7F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673A17-306F-4B14-BDE8-F30B1EAF9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1A4276-55CE-4A12-8C78-467E092C0D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0604B4-2DAE-4318-9BD2-40578F71F0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32BDBA-F065-4F34-AE95-0E089BF3B4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258216-B08D-4CA1-9A81-496889BD9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8F0B53-1F3D-4A55-A067-20DBB2D8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DBE274-567C-4417-91E7-2E2872A5AE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917A46-9F33-4D70-8B2C-03EEE847A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3894B4-2DCC-45AE-B5A0-5B2DB1DFEE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991D12-142A-41F2-8DAC-B368378B88B5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FC7294-1E55-49A9-9B10-33790310DC72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25879-D9BB-4D0E-9A04-FB19A01A8038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A1FF9-3FB1-4CA8-A7AB-A9A3AE2487E8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17C11-0190-436D-B567-5CBF3758E0BE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C6106F-71F1-4563-BD97-02E7F55D42F3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628D4B-6E38-401B-AD8F-A8F11B964BAD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46408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7F20C-75CD-4011-89AF-0F75D9A05529}"/>
              </a:ext>
            </a:extLst>
          </p:cNvPr>
          <p:cNvSpPr txBox="1"/>
          <p:nvPr/>
        </p:nvSpPr>
        <p:spPr>
          <a:xfrm>
            <a:off x="4467541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19C28-AA24-4907-A9E1-D26D0CE4F2F6}"/>
              </a:ext>
            </a:extLst>
          </p:cNvPr>
          <p:cNvSpPr txBox="1"/>
          <p:nvPr/>
        </p:nvSpPr>
        <p:spPr>
          <a:xfrm>
            <a:off x="4467542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A7E82-0F7F-41E8-BAB1-51CFD4CE8DF8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9A7FC-0212-4068-9538-078F223AD492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CD499-A603-4D8A-BCBB-CCF3F35C1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8A64-FCFB-4B8C-977B-05FAFE1B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E2660-B178-47C3-BFDC-5D9A24CA6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484D7-40AC-4314-A256-65B194BFA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07BDFF-53E7-46EC-84A9-C2D6D67BB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F5C87-B949-4AD4-97D4-F14977727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E1248-FB8D-42A1-895F-AAFF8831E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DBB47-ED09-4C06-ABE7-817964F43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A0BA7-C269-4452-9F56-4C387434C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6" y="5874131"/>
            <a:ext cx="481109" cy="458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099C6-80DA-4076-B6C8-5A42FC4E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0727D-FB8C-4A60-8723-593A01F2A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FC9F1-9DA4-44A5-8E71-ADCB37D0E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158A0-A5C7-4F2D-8E26-61F9C1C1D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98ADA-629B-4A4F-A7B2-2DE90B8E3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943F4-60FE-41DF-8022-5910B8C26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D6F0D-280E-4DFC-9006-5B475B0E9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E8C6A-DC72-483B-8E02-3483BD067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CCD1C2-DD40-4192-8489-DF1155F3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76B8D8-49E0-43A8-9CB1-1BB206791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6B551E-0616-48F7-A9A4-70159C7A5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B7BD9A-0B9E-4FA4-BCC4-1B041258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44883-94D6-4D4F-9F82-311880318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5E3ED8-3813-47E7-8E59-E74F1F55D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DAEAB3-CE48-41B1-A7C3-A228F14B7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30DDB9-1447-4C0C-82D8-8299EA2E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5913EA-EB68-4CB8-9A1F-F2AB6FCC4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A5AE02-53AC-46C5-A86B-50CA74DE3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38CC8A-46BC-4283-A15A-A388805A1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888C8D-CE47-421A-8B8B-F26CB25E0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74DC32-F86F-4588-B02B-392BAAFD73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68C0E6-9034-4592-8A14-6E7399D81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B7B5A7-DADB-4556-9385-C22D7827B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D3EBFC-FB5B-4181-BB53-6E35AE886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AD00B2-7605-45C6-A9DE-F68A36228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C98D06-D47C-4F99-8C6E-12C20C82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13E58C-0636-4A41-BB00-C79E33C66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6A30-CF4F-4A02-8E0C-819419A45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2B491B-B5EA-4E3D-A8AD-F0B2E0626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DB2EA6-E835-4DC9-B5CB-CF4CB1607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F67ECD4-FBB9-424D-9D8A-DFD4C656E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8163BB-8FDB-46B8-B973-AE21A64B4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B4B2B3-E45F-47CF-9F8F-9BE47FCA1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4A2A4B-4D4A-4CBD-922D-B9D51021DB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99F9B9-ACE7-4DB6-9E96-10274C134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2BF244-6C29-4FA2-B901-B7BA1C6F7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1BCB162-EC9A-4229-99CC-BAE680A2D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D9763E-2F8F-4822-8E29-6874F12C2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EA0B23-2888-439A-A3E0-37AC69CB5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3D505B-9772-4261-8BFC-F674DEA87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8DF57F0-F242-41D3-99BA-CF573A044623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4669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1288C-7299-47E9-8AC5-9665965A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3C6EF-74DD-491A-A4F7-FF0D801C6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963BA-C3D0-4C21-882B-8A9538A65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D8F9D-C347-4924-996A-354072449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D7D44-1C33-403D-9ED6-DDE7267F1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D5C30-EDBC-4759-9156-35F7560D2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C43F1-2B48-42B7-B1BE-5349FA09A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48BB5-D346-41C3-A496-C9A4154A7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752C78-E48E-4235-824E-D206DAAC1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1BE7B-8B49-428F-8FD8-61B078E091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BDFEF3-2851-47C5-9CBF-61F7E4155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75C5B-9160-4CB0-8A2D-28F02E0930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125974-60F4-48A9-A418-B6CAF5EBE6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C41F11-1403-420A-B175-641BF31015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CC94C5-AACC-458B-8C31-0A373058DC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D18C10-6923-4C3D-94E6-F2E0419D4D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123FD-2B31-4251-9137-F938B43801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AF8CAF-6F1B-456C-858E-870C7122A7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D2D59D-301F-48AE-895F-7E34404E2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8E0784-9363-4C01-82C9-EDFA0981E7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C871B5-00E7-4C29-ACEE-CB5E6E4531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5EC322-B5F9-4F66-ABE4-81BCB2617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7B94E7-0C6C-4949-9C9A-86DC7E270D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C14AA4-4D06-4E2F-8CB4-92D2E0E0B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E071A0-B656-4790-9CA1-A4420ECB24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0966C-B0C0-4404-A259-47186B4E3B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1DAA2E-7AD5-478B-8053-7603843E40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048D8E-F436-4A10-9C58-99F7B5A1C7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9ACE89-5604-4B2F-AB0F-CCD7F911DE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F52932-479B-4F95-B236-BE7D318E4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040614A-CF79-4BD1-939A-3496549D83D3}"/>
              </a:ext>
            </a:extLst>
          </p:cNvPr>
          <p:cNvSpPr txBox="1"/>
          <p:nvPr/>
        </p:nvSpPr>
        <p:spPr>
          <a:xfrm>
            <a:off x="7149079" y="158460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0058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E49FC8F-51A2-433E-9B40-1DB3122B1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69633"/>
              </p:ext>
            </p:extLst>
          </p:nvPr>
        </p:nvGraphicFramePr>
        <p:xfrm>
          <a:off x="1577340" y="1455420"/>
          <a:ext cx="60731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05CC3C-69FA-4618-B44F-524F7C921526}"/>
              </a:ext>
            </a:extLst>
          </p:cNvPr>
          <p:cNvSpPr txBox="1"/>
          <p:nvPr/>
        </p:nvSpPr>
        <p:spPr>
          <a:xfrm>
            <a:off x="6393180" y="39207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19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21EDCF2-B3FF-46CB-AF0B-69A3C0323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78589"/>
              </p:ext>
            </p:extLst>
          </p:nvPr>
        </p:nvGraphicFramePr>
        <p:xfrm>
          <a:off x="1535430" y="1139190"/>
          <a:ext cx="6073140" cy="55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6D39BD-CD20-47E5-8B3E-64E5810CD435}"/>
              </a:ext>
            </a:extLst>
          </p:cNvPr>
          <p:cNvSpPr txBox="1"/>
          <p:nvPr/>
        </p:nvSpPr>
        <p:spPr>
          <a:xfrm>
            <a:off x="6320790" y="25491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7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EAFF09-7E93-4709-9921-0E753C015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47647"/>
              </p:ext>
            </p:extLst>
          </p:nvPr>
        </p:nvGraphicFramePr>
        <p:xfrm>
          <a:off x="232188" y="1639873"/>
          <a:ext cx="4279350" cy="424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35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241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C4AD1F-FF88-4ADD-9C20-6E7B15BA0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36552"/>
              </p:ext>
            </p:extLst>
          </p:nvPr>
        </p:nvGraphicFramePr>
        <p:xfrm>
          <a:off x="4618604" y="1626019"/>
          <a:ext cx="4279350" cy="424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35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27935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2417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6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79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7</cp:revision>
  <dcterms:created xsi:type="dcterms:W3CDTF">2021-02-15T15:38:53Z</dcterms:created>
  <dcterms:modified xsi:type="dcterms:W3CDTF">2025-03-03T12:53:10Z</dcterms:modified>
</cp:coreProperties>
</file>