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3984"/>
    <a:srgbClr val="5FC5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20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4267B-82DC-4CAF-A3A4-32CE317ACB8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328B-4553-4974-BE59-6743230AA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3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4267B-82DC-4CAF-A3A4-32CE317ACB8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328B-4553-4974-BE59-6743230AA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02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4267B-82DC-4CAF-A3A4-32CE317ACB8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328B-4553-4974-BE59-6743230AA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4267B-82DC-4CAF-A3A4-32CE317ACB8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328B-4553-4974-BE59-6743230AA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0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4267B-82DC-4CAF-A3A4-32CE317ACB8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328B-4553-4974-BE59-6743230AA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27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4267B-82DC-4CAF-A3A4-32CE317ACB8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328B-4553-4974-BE59-6743230AA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54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4267B-82DC-4CAF-A3A4-32CE317ACB8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328B-4553-4974-BE59-6743230AA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58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4267B-82DC-4CAF-A3A4-32CE317ACB8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328B-4553-4974-BE59-6743230AA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4267B-82DC-4CAF-A3A4-32CE317ACB8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328B-4553-4974-BE59-6743230AA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0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4267B-82DC-4CAF-A3A4-32CE317ACB8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328B-4553-4974-BE59-6743230AA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9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4267B-82DC-4CAF-A3A4-32CE317ACB8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328B-4553-4974-BE59-6743230AA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38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4267B-82DC-4CAF-A3A4-32CE317ACB8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1328B-4553-4974-BE59-6743230AA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1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8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file:///C:\Users\Cathy\Dropbox\Home%20Learning\may%20calendar%20background\Slide5.JPG" TargetMode="External"/><Relationship Id="rId7" Type="http://schemas.openxmlformats.org/officeDocument/2006/relationships/image" Target="../media/image57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image" Target="../media/image61.JP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B39198-25EC-4BF2-AA8B-21385BEEB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455" y="6150948"/>
            <a:ext cx="649311" cy="6431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54A3F6-5CED-4802-8650-429423150A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377" y="6147899"/>
            <a:ext cx="649311" cy="6431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B0BC5B-2CE0-41D4-BA18-A5CBDE6584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79" y="6144831"/>
            <a:ext cx="649311" cy="646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8D31DB-A0A7-451E-B803-0229FFDC22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463" y="6147894"/>
            <a:ext cx="649311" cy="6431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CB72FC-1550-4678-8052-7E655F7BE4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033" y="6147895"/>
            <a:ext cx="652374" cy="6431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1A3F3F-81F9-47A1-B493-95793C8DEB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346" y="6147896"/>
            <a:ext cx="649311" cy="6431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6F5037-063D-423B-80E4-7C93572BDF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69" y="6147897"/>
            <a:ext cx="652374" cy="6431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FC148A-51EE-4583-98D8-24D6783467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692" y="6147898"/>
            <a:ext cx="649311" cy="6462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52D28B-13E1-4B01-B387-4A7AFB513E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357" y="6147898"/>
            <a:ext cx="652374" cy="6431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D9725F-158A-47F2-9F65-D75C4C49F2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129" y="6150147"/>
            <a:ext cx="649311" cy="6431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E0CA83-817C-42A3-BD83-40443DF6575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190" y="6147898"/>
            <a:ext cx="649311" cy="6431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C30CC0-03FF-4C13-9DE9-2677CAF97F0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066" y="6147894"/>
            <a:ext cx="652374" cy="6431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DD2F2A-68CD-44F0-866F-E685C5C2516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761" y="6147894"/>
            <a:ext cx="649311" cy="6431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9707B69-F122-4948-9B63-FA85F1B675E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549" y="6147894"/>
            <a:ext cx="652374" cy="6431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6F8FFF-C643-42EF-9C9F-495E7A28348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486" y="6147894"/>
            <a:ext cx="652374" cy="6431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4830E4-B9FD-4151-A78B-3EC8D45161D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735" y="6144831"/>
            <a:ext cx="649311" cy="6431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AED474-D9E3-4AAB-852E-DD1412A800A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3" y="6144831"/>
            <a:ext cx="652374" cy="6431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B903FE8-21E0-4424-8745-7B4522C2736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845" y="6152400"/>
            <a:ext cx="652374" cy="6431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44F8196-4CF2-4885-9731-38377F9FD93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27" y="6144830"/>
            <a:ext cx="652374" cy="6431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88A6178-D785-42A3-83DB-ED9040B4659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769" y="6144830"/>
            <a:ext cx="652374" cy="64318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DEB7492-3672-4970-A1DD-42E4D363E72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581" y="6144830"/>
            <a:ext cx="652374" cy="6431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7457171-4689-4236-831A-25DAAC25845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94" y="6144830"/>
            <a:ext cx="652374" cy="64318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DA2DFB2-6207-4685-8EB4-E41939358FB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469" y="6144829"/>
            <a:ext cx="652374" cy="6431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302C009-A798-44B9-B43E-90824CE6579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880" y="6152400"/>
            <a:ext cx="652374" cy="64318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1C5F5B8-AC09-4518-B817-CAC74E9183C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622" y="6152400"/>
            <a:ext cx="649311" cy="64318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DB8A132-6D7B-4D41-987C-64D0EEF0C26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735" y="6144829"/>
            <a:ext cx="652374" cy="64318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62C1206-989C-4FAB-8EBB-41D78190DAC1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69" y="6152400"/>
            <a:ext cx="652374" cy="6431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9959F5F-BB59-472C-B05E-740A6ADAC0AB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26" y="6152400"/>
            <a:ext cx="652374" cy="64318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5815C64-7FE1-4397-BD02-C175C8F274D6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306" y="6152400"/>
            <a:ext cx="652374" cy="64318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E9411A3-F80F-4AAA-BD25-99DD11FDCDA8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27" y="6152400"/>
            <a:ext cx="652374" cy="64318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31C43E9-70A9-4CC1-8766-FADAF85B4976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033" y="6152400"/>
            <a:ext cx="649311" cy="64318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B147E08-1D03-41A6-B41A-7A3C777A77A0}"/>
              </a:ext>
            </a:extLst>
          </p:cNvPr>
          <p:cNvSpPr txBox="1"/>
          <p:nvPr/>
        </p:nvSpPr>
        <p:spPr>
          <a:xfrm>
            <a:off x="1457777" y="299681"/>
            <a:ext cx="28552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5D41685-2DC2-4FFE-B7DA-05A7CA5AE266}"/>
              </a:ext>
            </a:extLst>
          </p:cNvPr>
          <p:cNvSpPr txBox="1"/>
          <p:nvPr/>
        </p:nvSpPr>
        <p:spPr>
          <a:xfrm>
            <a:off x="5561739" y="299681"/>
            <a:ext cx="1524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Year</a:t>
            </a:r>
          </a:p>
        </p:txBody>
      </p:sp>
    </p:spTree>
    <p:extLst>
      <p:ext uri="{BB962C8B-B14F-4D97-AF65-F5344CB8AC3E}">
        <p14:creationId xmlns:p14="http://schemas.microsoft.com/office/powerpoint/2010/main" val="2052419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6DB9DB-04BA-4753-8DDB-571E7BDDB6C4}"/>
              </a:ext>
            </a:extLst>
          </p:cNvPr>
          <p:cNvSpPr txBox="1"/>
          <p:nvPr/>
        </p:nvSpPr>
        <p:spPr>
          <a:xfrm>
            <a:off x="1324294" y="299680"/>
            <a:ext cx="2614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273984"/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22FAAA-A6CE-4BE0-9CF9-667FA93C1E65}"/>
              </a:ext>
            </a:extLst>
          </p:cNvPr>
          <p:cNvSpPr txBox="1"/>
          <p:nvPr/>
        </p:nvSpPr>
        <p:spPr>
          <a:xfrm>
            <a:off x="5578812" y="238124"/>
            <a:ext cx="1524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273984"/>
                </a:solidFill>
                <a:latin typeface="Comic Sans MS" panose="030F0702030302020204" pitchFamily="66" charset="0"/>
              </a:rPr>
              <a:t>Year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212460-39A8-480B-ADD8-4C50648147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484" y="1502268"/>
            <a:ext cx="360678" cy="4978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6D1C97-E8D1-4909-9470-F0AF94FB43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483" y="1502266"/>
            <a:ext cx="360679" cy="4978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A3C4F0-4792-49F4-A688-4B240D45E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484" y="1500736"/>
            <a:ext cx="360678" cy="499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F87819-686A-4A5A-9A7F-D2D5D51EFB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371" y="3632623"/>
            <a:ext cx="616629" cy="2404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B68B32-BCAD-47ED-BDF0-E61DEC1A9B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70740">
            <a:off x="8247903" y="2734116"/>
            <a:ext cx="203837" cy="7420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ABAFCF-67B6-4BC3-925C-39A778455F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389" y="2293545"/>
            <a:ext cx="388863" cy="3888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2BC734-1B77-4D00-A3C3-F45FFA5F86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47" y="3623489"/>
            <a:ext cx="616629" cy="2404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FF0C81-9856-4B58-82C5-5B8548B1D6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70740">
            <a:off x="8256679" y="2724982"/>
            <a:ext cx="203837" cy="7420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CA3670-89DB-4B52-987D-BA7553D634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165" y="2284411"/>
            <a:ext cx="388863" cy="3888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3C46D1-E54E-463D-A610-FF8B1C14FF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9" y="4204514"/>
            <a:ext cx="510463" cy="4822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8B2C95-B855-44D6-8D81-39539D7C6A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364" y="4195380"/>
            <a:ext cx="510463" cy="4822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1F4EDD-04A7-434C-AE3F-B5431016C8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99" y="4186246"/>
            <a:ext cx="510463" cy="4822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4A0D7A-FA9A-4334-B3D6-D214BE54EC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98" y="4195380"/>
            <a:ext cx="510463" cy="4822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11E9D4-AD2B-4147-8EF4-0C5A4ADA54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546" y="4900613"/>
            <a:ext cx="537454" cy="5374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DE9B71E-B775-49D5-BEB6-A77C5F6BEA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22" y="4900613"/>
            <a:ext cx="537454" cy="5374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B4302A3-4C42-4FC4-810C-478A8FBB59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98" y="4900613"/>
            <a:ext cx="537454" cy="5374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77CB517-D0C4-4594-847A-DAD21E4E26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98" y="5673294"/>
            <a:ext cx="481445" cy="4814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1B14BC-F6D6-4DE7-B206-ED97E9C697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165" y="5673294"/>
            <a:ext cx="481445" cy="4814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D59CEB5-68D2-4932-897F-DC2E41B756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98" y="5673293"/>
            <a:ext cx="481445" cy="48144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AB5A978-C107-4A9D-B3BC-F94E107BF5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246">
            <a:off x="8112606" y="6210337"/>
            <a:ext cx="571337" cy="5516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AAF00EB-3FD4-4C39-82A3-3B685E4325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246">
            <a:off x="8119219" y="6201886"/>
            <a:ext cx="571337" cy="55168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AA91378-380C-42AF-8748-C0DC9564925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246">
            <a:off x="8125832" y="6193435"/>
            <a:ext cx="571337" cy="55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20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DB50397-A254-413F-8D2D-B00C8745D161}"/>
              </a:ext>
            </a:extLst>
          </p:cNvPr>
          <p:cNvSpPr/>
          <p:nvPr/>
        </p:nvSpPr>
        <p:spPr>
          <a:xfrm>
            <a:off x="328616" y="3776664"/>
            <a:ext cx="2528887" cy="795338"/>
          </a:xfrm>
          <a:prstGeom prst="roundRect">
            <a:avLst/>
          </a:prstGeom>
          <a:solidFill>
            <a:srgbClr val="99CCFF"/>
          </a:solidFill>
          <a:ln w="28575">
            <a:solidFill>
              <a:srgbClr val="273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273984"/>
                </a:solidFill>
                <a:latin typeface="Comic Sans MS" panose="030F0702030302020204" pitchFamily="66" charset="0"/>
              </a:rPr>
              <a:t>Sunday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74A0B30-BDDF-42C1-BB75-521E88A8AFD6}"/>
              </a:ext>
            </a:extLst>
          </p:cNvPr>
          <p:cNvSpPr/>
          <p:nvPr/>
        </p:nvSpPr>
        <p:spPr>
          <a:xfrm>
            <a:off x="328615" y="4760122"/>
            <a:ext cx="2528887" cy="795338"/>
          </a:xfrm>
          <a:prstGeom prst="roundRect">
            <a:avLst/>
          </a:prstGeom>
          <a:solidFill>
            <a:srgbClr val="99CCFF"/>
          </a:solidFill>
          <a:ln w="28575">
            <a:solidFill>
              <a:srgbClr val="273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273984"/>
                </a:solidFill>
                <a:latin typeface="Comic Sans MS" panose="030F0702030302020204" pitchFamily="66" charset="0"/>
              </a:rPr>
              <a:t>Monday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3A7BCB6-D7AC-4A79-B64A-A8B2A71C64BF}"/>
              </a:ext>
            </a:extLst>
          </p:cNvPr>
          <p:cNvSpPr/>
          <p:nvPr/>
        </p:nvSpPr>
        <p:spPr>
          <a:xfrm>
            <a:off x="3307556" y="3776664"/>
            <a:ext cx="2528887" cy="795338"/>
          </a:xfrm>
          <a:prstGeom prst="roundRect">
            <a:avLst/>
          </a:prstGeom>
          <a:solidFill>
            <a:srgbClr val="99CCFF"/>
          </a:solidFill>
          <a:ln w="28575">
            <a:solidFill>
              <a:srgbClr val="273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273984"/>
                </a:solidFill>
                <a:latin typeface="Comic Sans MS" panose="030F0702030302020204" pitchFamily="66" charset="0"/>
              </a:rPr>
              <a:t>Tuesday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225E530-8B9B-41EA-B1ED-8338E8B9D8C5}"/>
              </a:ext>
            </a:extLst>
          </p:cNvPr>
          <p:cNvSpPr/>
          <p:nvPr/>
        </p:nvSpPr>
        <p:spPr>
          <a:xfrm>
            <a:off x="3307555" y="4760122"/>
            <a:ext cx="2528887" cy="795338"/>
          </a:xfrm>
          <a:prstGeom prst="roundRect">
            <a:avLst/>
          </a:prstGeom>
          <a:solidFill>
            <a:srgbClr val="99CCFF"/>
          </a:solidFill>
          <a:ln w="28575">
            <a:solidFill>
              <a:srgbClr val="273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273984"/>
                </a:solidFill>
                <a:latin typeface="Comic Sans MS" panose="030F0702030302020204" pitchFamily="66" charset="0"/>
              </a:rPr>
              <a:t>Wednesday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7C6E591-5B83-4D5B-8BA5-C0B4A33552D5}"/>
              </a:ext>
            </a:extLst>
          </p:cNvPr>
          <p:cNvSpPr/>
          <p:nvPr/>
        </p:nvSpPr>
        <p:spPr>
          <a:xfrm>
            <a:off x="3307554" y="5743580"/>
            <a:ext cx="2528887" cy="795338"/>
          </a:xfrm>
          <a:prstGeom prst="roundRect">
            <a:avLst/>
          </a:prstGeom>
          <a:solidFill>
            <a:srgbClr val="99CCFF"/>
          </a:solidFill>
          <a:ln w="28575">
            <a:solidFill>
              <a:srgbClr val="273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273984"/>
                </a:solidFill>
                <a:latin typeface="Comic Sans MS" panose="030F0702030302020204" pitchFamily="66" charset="0"/>
              </a:rPr>
              <a:t>Thursday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946E436-5EAC-4494-9DE3-FA9FEF019048}"/>
              </a:ext>
            </a:extLst>
          </p:cNvPr>
          <p:cNvSpPr/>
          <p:nvPr/>
        </p:nvSpPr>
        <p:spPr>
          <a:xfrm>
            <a:off x="6286498" y="3776664"/>
            <a:ext cx="2528887" cy="795338"/>
          </a:xfrm>
          <a:prstGeom prst="roundRect">
            <a:avLst/>
          </a:prstGeom>
          <a:solidFill>
            <a:srgbClr val="99CCFF"/>
          </a:solidFill>
          <a:ln w="28575">
            <a:solidFill>
              <a:srgbClr val="273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273984"/>
                </a:solidFill>
                <a:latin typeface="Comic Sans MS" panose="030F0702030302020204" pitchFamily="66" charset="0"/>
              </a:rPr>
              <a:t>Friday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397225D-A5BE-4597-B38B-67ACA0811008}"/>
              </a:ext>
            </a:extLst>
          </p:cNvPr>
          <p:cNvSpPr/>
          <p:nvPr/>
        </p:nvSpPr>
        <p:spPr>
          <a:xfrm>
            <a:off x="6286497" y="4760122"/>
            <a:ext cx="2528887" cy="795338"/>
          </a:xfrm>
          <a:prstGeom prst="roundRect">
            <a:avLst/>
          </a:prstGeom>
          <a:solidFill>
            <a:srgbClr val="99CCFF"/>
          </a:solidFill>
          <a:ln w="28575">
            <a:solidFill>
              <a:srgbClr val="273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273984"/>
                </a:solidFill>
                <a:latin typeface="Comic Sans MS" panose="030F0702030302020204" pitchFamily="66" charset="0"/>
              </a:rPr>
              <a:t>Saturday</a:t>
            </a:r>
          </a:p>
        </p:txBody>
      </p:sp>
    </p:spTree>
    <p:extLst>
      <p:ext uri="{BB962C8B-B14F-4D97-AF65-F5344CB8AC3E}">
        <p14:creationId xmlns:p14="http://schemas.microsoft.com/office/powerpoint/2010/main" val="3165210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F5B689-B5AF-4B5D-B984-43E5F54A6050}"/>
              </a:ext>
            </a:extLst>
          </p:cNvPr>
          <p:cNvSpPr txBox="1"/>
          <p:nvPr/>
        </p:nvSpPr>
        <p:spPr>
          <a:xfrm>
            <a:off x="4467541" y="499705"/>
            <a:ext cx="4376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69F578-DDEE-42A0-AE43-406B0EEFFC80}"/>
              </a:ext>
            </a:extLst>
          </p:cNvPr>
          <p:cNvSpPr txBox="1"/>
          <p:nvPr/>
        </p:nvSpPr>
        <p:spPr>
          <a:xfrm>
            <a:off x="4467542" y="1571268"/>
            <a:ext cx="4376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C94560-6795-4325-A23C-F2D980154D1F}"/>
              </a:ext>
            </a:extLst>
          </p:cNvPr>
          <p:cNvSpPr txBox="1"/>
          <p:nvPr/>
        </p:nvSpPr>
        <p:spPr>
          <a:xfrm>
            <a:off x="4467543" y="2642831"/>
            <a:ext cx="4376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A99CDE-48FE-48D3-B8CE-9CC213E8F487}"/>
              </a:ext>
            </a:extLst>
          </p:cNvPr>
          <p:cNvSpPr txBox="1"/>
          <p:nvPr/>
        </p:nvSpPr>
        <p:spPr>
          <a:xfrm>
            <a:off x="4467542" y="3714394"/>
            <a:ext cx="4376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Type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AAF835-BA50-4B9B-871B-3893EDAC4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632" y="6118143"/>
            <a:ext cx="938100" cy="6525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FE015F-5297-41E9-8B06-7FAE746D21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152" y="4741483"/>
            <a:ext cx="1119075" cy="880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36394C-8C7A-41B7-B654-D960F64E49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528" y="5841122"/>
            <a:ext cx="1157175" cy="9025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D2CF2B-3728-4ED0-B956-3881FC83CD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644" y="4715589"/>
            <a:ext cx="1040944" cy="10095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9FE086-5BAA-4FB0-9CD5-14A6387510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749" y="4853258"/>
            <a:ext cx="1122001" cy="10904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ECC40D-DD5F-4F2B-9E70-6CA54BB3CF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34" y="6008384"/>
            <a:ext cx="1122001" cy="6707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377813-3AF8-4106-8E91-F94A0FD07E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755" y="5453248"/>
            <a:ext cx="1017727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18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824149-7FA4-43BC-ADED-CEE8397C3C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181" y="5875404"/>
            <a:ext cx="481109" cy="4581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F5C109-DD1B-4978-859E-F865240E6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406" y="5874131"/>
            <a:ext cx="481109" cy="4581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E8312A-795A-418C-9604-3C2433174C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27363B-C313-4B03-A56F-21FD5E4E23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F31EAB-4FF5-470E-AED0-ACDE5EC37C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548599-CB0E-4D8D-BC60-8BC67100B9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2" y="5875404"/>
            <a:ext cx="478563" cy="4581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CE8313-9A35-412D-BC7D-E18596887D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63ADA6-1B87-49C3-9631-D4506E1235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522B0D-8257-404E-8EFD-46C973EAB0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1" y="5876676"/>
            <a:ext cx="478564" cy="4556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1B0D94-99CE-4F1E-A54C-819F3F5A24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2" y="5875404"/>
            <a:ext cx="478563" cy="4581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97BD8C-CE01-4C53-B634-75FF3138D2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86" y="5875404"/>
            <a:ext cx="481109" cy="4581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7BB4C7-9284-46CD-826F-8C1E6660D7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2" y="5875404"/>
            <a:ext cx="478563" cy="4581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3A7E97-3C6E-44D4-989C-B857528506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58E19D-4ABD-4FE5-871C-8767CE3DF2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2" y="5875404"/>
            <a:ext cx="478563" cy="4581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F9C72BB-7CEC-448A-9016-D43FCCCA58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1E53EE-221D-474C-8C29-27337CD484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1" y="5876676"/>
            <a:ext cx="478564" cy="4556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64BD7A4-84CA-474C-815A-4BA847A912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F005FA1-7893-4140-863B-66B2175A8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86" y="5875404"/>
            <a:ext cx="481109" cy="4581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089734D-2119-4A92-B040-9158EACB26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66FCCAE-7E14-4799-94E5-E48B32852E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CF5D101-5EB0-4ADE-8E1B-CCF45A587E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06CE69C-CE0B-41E8-9B62-FC78FD62C2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9" y="5875404"/>
            <a:ext cx="478563" cy="4581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EA2CDEF-801E-47C5-85A0-ABACE88DC3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1" y="5876676"/>
            <a:ext cx="478564" cy="45565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2C1DAE2-EF45-4D67-A2C3-518D843054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A0B8BAF-A6EF-4CF7-8903-BE459C5608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639" y="5875404"/>
            <a:ext cx="481109" cy="45819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E43822C-845E-439B-9A7F-050E3EDFF4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2" y="5875404"/>
            <a:ext cx="478563" cy="45819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C08BB97-9638-46A4-805C-B9F3E72EFE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C8A88EA-9F56-4F24-9A8E-DB00426D60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80" y="5875404"/>
            <a:ext cx="478563" cy="4581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B647E8-D021-439E-9977-9BA7C219ED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1" y="5876676"/>
            <a:ext cx="478564" cy="45565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5F07091-2BB1-484A-8A4F-DB3876ACC0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D743E65-12EF-4B28-BB8A-F7B258B089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407" y="5875404"/>
            <a:ext cx="481109" cy="4581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80701DA-4210-49D3-B8A6-FF4DFF435E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80" y="5875404"/>
            <a:ext cx="478563" cy="45819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6EAEB31-B3DA-4DBC-BD13-68A176D08C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80" y="5875404"/>
            <a:ext cx="478563" cy="45819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9DC9BC7-8277-408F-9A7C-671254D57C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2" y="5875404"/>
            <a:ext cx="478563" cy="45819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E187C00-B816-468F-86EE-8387E20E37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B7ADA0E-310C-46AB-AF02-EB22309798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71" y="5876676"/>
            <a:ext cx="478564" cy="45565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4C5534D-568E-45CA-96CB-479820A6D6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72C9231-DD83-43FE-85D0-B1EEB07B73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2C1973E-A052-45C4-9E0C-999203CCD9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4B451AB-A682-487A-9AFA-9794A9CFE5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D9C4668-B807-4446-9532-FF9DDC6503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3" y="5876676"/>
            <a:ext cx="478564" cy="45565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B98121D-24DD-4098-AC2F-6E6DAEAB23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4" y="5875404"/>
            <a:ext cx="478563" cy="45819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94C4C581-9D52-4306-A73E-A3DCD62B1020}"/>
              </a:ext>
            </a:extLst>
          </p:cNvPr>
          <p:cNvSpPr txBox="1"/>
          <p:nvPr/>
        </p:nvSpPr>
        <p:spPr>
          <a:xfrm>
            <a:off x="6129656" y="833080"/>
            <a:ext cx="1533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890089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D15B4C-8420-4A39-8562-3067552A0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52846C-95AB-422B-BA1E-AC9533F15E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2DF9CF-EF31-4FB1-8311-174482398A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11718E-8A8E-4FDA-80E5-1D7E3A2339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B40827-AED3-48A2-9ADB-2644C85905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D133D4-2335-418C-A9E5-3F7AA6C7D7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E2CF31-18E1-4F29-9B25-8C5D192DA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B8BA35-8001-4178-A3F0-7E41FBDFA4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E04D37-A5D9-45FD-A0DC-A2428BC7D8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6C08B2-D56E-476D-8425-C48741DC30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ED5863-5B12-4B62-BA35-10487AC7E4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54FA89-8CE0-4B6B-AAB7-87E431F039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649482-4772-40C5-935F-C4184F6D98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FACAC3-2242-49CB-A75C-86E5D020B5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80DF26-F2DC-4F70-9B3B-DE9364F2C70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BC3AE81-6DDF-487D-9AF3-0F56F28264C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38B301B-DD8B-4D3E-A591-17E0BEB31C3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E2698A7-E6FE-4217-BD86-6C9A0D5E5D3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FF944D0-176D-4324-8CC2-083B425755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3893105-1E9C-48A1-AC31-5FC07520A0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9A37EF4-6EEB-4A38-A2F5-C5F2ED9FCD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18A4D16-C78E-42B2-9032-1C839DE70D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57A2E91-4043-4755-87EB-6E16AA6F9F6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86" y="4161230"/>
            <a:ext cx="231084" cy="25881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2DE7355-F510-4CE1-A508-503D801552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11C7526-D1DD-4D61-9713-9998B80AE9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959D809-5AF2-4FCA-8893-8C58A75B058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E72C4CD-A582-4484-ACDD-9E9CA75104C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8FF8F01-835F-4DEF-B934-D762EC0C47A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79" y="3528750"/>
            <a:ext cx="176799" cy="143878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2CCB9F1-BB72-48AA-8CFD-9C897E0EA4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5ADC42-367A-4085-8D22-1EE00D51A2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69" y="3522654"/>
            <a:ext cx="1402202" cy="144487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0E6A705-3DAF-466D-A8D4-00A78C08B5DC}"/>
              </a:ext>
            </a:extLst>
          </p:cNvPr>
          <p:cNvSpPr txBox="1"/>
          <p:nvPr/>
        </p:nvSpPr>
        <p:spPr>
          <a:xfrm>
            <a:off x="7149079" y="1584602"/>
            <a:ext cx="1166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851339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AF4DBBF-03C1-4D3C-A2BC-841748F622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12109"/>
              </p:ext>
            </p:extLst>
          </p:nvPr>
        </p:nvGraphicFramePr>
        <p:xfrm>
          <a:off x="1577340" y="1455420"/>
          <a:ext cx="598724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724">
                  <a:extLst>
                    <a:ext uri="{9D8B030D-6E8A-4147-A177-3AD203B41FA5}">
                      <a16:colId xmlns:a16="http://schemas.microsoft.com/office/drawing/2014/main" val="1629416"/>
                    </a:ext>
                  </a:extLst>
                </a:gridCol>
                <a:gridCol w="598724">
                  <a:extLst>
                    <a:ext uri="{9D8B030D-6E8A-4147-A177-3AD203B41FA5}">
                      <a16:colId xmlns:a16="http://schemas.microsoft.com/office/drawing/2014/main" val="211308634"/>
                    </a:ext>
                  </a:extLst>
                </a:gridCol>
                <a:gridCol w="598724">
                  <a:extLst>
                    <a:ext uri="{9D8B030D-6E8A-4147-A177-3AD203B41FA5}">
                      <a16:colId xmlns:a16="http://schemas.microsoft.com/office/drawing/2014/main" val="244562436"/>
                    </a:ext>
                  </a:extLst>
                </a:gridCol>
                <a:gridCol w="598724">
                  <a:extLst>
                    <a:ext uri="{9D8B030D-6E8A-4147-A177-3AD203B41FA5}">
                      <a16:colId xmlns:a16="http://schemas.microsoft.com/office/drawing/2014/main" val="4091990231"/>
                    </a:ext>
                  </a:extLst>
                </a:gridCol>
                <a:gridCol w="598724">
                  <a:extLst>
                    <a:ext uri="{9D8B030D-6E8A-4147-A177-3AD203B41FA5}">
                      <a16:colId xmlns:a16="http://schemas.microsoft.com/office/drawing/2014/main" val="821832380"/>
                    </a:ext>
                  </a:extLst>
                </a:gridCol>
                <a:gridCol w="598724">
                  <a:extLst>
                    <a:ext uri="{9D8B030D-6E8A-4147-A177-3AD203B41FA5}">
                      <a16:colId xmlns:a16="http://schemas.microsoft.com/office/drawing/2014/main" val="1023570079"/>
                    </a:ext>
                  </a:extLst>
                </a:gridCol>
                <a:gridCol w="598724">
                  <a:extLst>
                    <a:ext uri="{9D8B030D-6E8A-4147-A177-3AD203B41FA5}">
                      <a16:colId xmlns:a16="http://schemas.microsoft.com/office/drawing/2014/main" val="1312244300"/>
                    </a:ext>
                  </a:extLst>
                </a:gridCol>
                <a:gridCol w="598724">
                  <a:extLst>
                    <a:ext uri="{9D8B030D-6E8A-4147-A177-3AD203B41FA5}">
                      <a16:colId xmlns:a16="http://schemas.microsoft.com/office/drawing/2014/main" val="2441595821"/>
                    </a:ext>
                  </a:extLst>
                </a:gridCol>
                <a:gridCol w="598724">
                  <a:extLst>
                    <a:ext uri="{9D8B030D-6E8A-4147-A177-3AD203B41FA5}">
                      <a16:colId xmlns:a16="http://schemas.microsoft.com/office/drawing/2014/main" val="3914777484"/>
                    </a:ext>
                  </a:extLst>
                </a:gridCol>
                <a:gridCol w="598724">
                  <a:extLst>
                    <a:ext uri="{9D8B030D-6E8A-4147-A177-3AD203B41FA5}">
                      <a16:colId xmlns:a16="http://schemas.microsoft.com/office/drawing/2014/main" val="3155699132"/>
                    </a:ext>
                  </a:extLst>
                </a:gridCol>
              </a:tblGrid>
              <a:tr h="52120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600783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462865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224461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025308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248087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732052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646021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958795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762879"/>
                  </a:ext>
                </a:extLst>
              </a:tr>
              <a:tr h="521208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2505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99F050B-D65C-49B5-9C75-29F5B8458961}"/>
              </a:ext>
            </a:extLst>
          </p:cNvPr>
          <p:cNvSpPr txBox="1"/>
          <p:nvPr/>
        </p:nvSpPr>
        <p:spPr>
          <a:xfrm>
            <a:off x="6332723" y="452528"/>
            <a:ext cx="1689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81</a:t>
            </a:r>
            <a:r>
              <a:rPr lang="en-US" sz="4000" baseline="30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st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5224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EEE7B8E-CC4B-483A-81E4-6B13149FD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615034"/>
              </p:ext>
            </p:extLst>
          </p:nvPr>
        </p:nvGraphicFramePr>
        <p:xfrm>
          <a:off x="1535430" y="1207203"/>
          <a:ext cx="5991370" cy="5574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137">
                  <a:extLst>
                    <a:ext uri="{9D8B030D-6E8A-4147-A177-3AD203B41FA5}">
                      <a16:colId xmlns:a16="http://schemas.microsoft.com/office/drawing/2014/main" val="1629416"/>
                    </a:ext>
                  </a:extLst>
                </a:gridCol>
                <a:gridCol w="599137">
                  <a:extLst>
                    <a:ext uri="{9D8B030D-6E8A-4147-A177-3AD203B41FA5}">
                      <a16:colId xmlns:a16="http://schemas.microsoft.com/office/drawing/2014/main" val="211308634"/>
                    </a:ext>
                  </a:extLst>
                </a:gridCol>
                <a:gridCol w="599137">
                  <a:extLst>
                    <a:ext uri="{9D8B030D-6E8A-4147-A177-3AD203B41FA5}">
                      <a16:colId xmlns:a16="http://schemas.microsoft.com/office/drawing/2014/main" val="244562436"/>
                    </a:ext>
                  </a:extLst>
                </a:gridCol>
                <a:gridCol w="599137">
                  <a:extLst>
                    <a:ext uri="{9D8B030D-6E8A-4147-A177-3AD203B41FA5}">
                      <a16:colId xmlns:a16="http://schemas.microsoft.com/office/drawing/2014/main" val="4091990231"/>
                    </a:ext>
                  </a:extLst>
                </a:gridCol>
                <a:gridCol w="599137">
                  <a:extLst>
                    <a:ext uri="{9D8B030D-6E8A-4147-A177-3AD203B41FA5}">
                      <a16:colId xmlns:a16="http://schemas.microsoft.com/office/drawing/2014/main" val="821832380"/>
                    </a:ext>
                  </a:extLst>
                </a:gridCol>
                <a:gridCol w="599137">
                  <a:extLst>
                    <a:ext uri="{9D8B030D-6E8A-4147-A177-3AD203B41FA5}">
                      <a16:colId xmlns:a16="http://schemas.microsoft.com/office/drawing/2014/main" val="1023570079"/>
                    </a:ext>
                  </a:extLst>
                </a:gridCol>
                <a:gridCol w="599137">
                  <a:extLst>
                    <a:ext uri="{9D8B030D-6E8A-4147-A177-3AD203B41FA5}">
                      <a16:colId xmlns:a16="http://schemas.microsoft.com/office/drawing/2014/main" val="1312244300"/>
                    </a:ext>
                  </a:extLst>
                </a:gridCol>
                <a:gridCol w="599137">
                  <a:extLst>
                    <a:ext uri="{9D8B030D-6E8A-4147-A177-3AD203B41FA5}">
                      <a16:colId xmlns:a16="http://schemas.microsoft.com/office/drawing/2014/main" val="2441595821"/>
                    </a:ext>
                  </a:extLst>
                </a:gridCol>
                <a:gridCol w="599137">
                  <a:extLst>
                    <a:ext uri="{9D8B030D-6E8A-4147-A177-3AD203B41FA5}">
                      <a16:colId xmlns:a16="http://schemas.microsoft.com/office/drawing/2014/main" val="3914777484"/>
                    </a:ext>
                  </a:extLst>
                </a:gridCol>
                <a:gridCol w="599137">
                  <a:extLst>
                    <a:ext uri="{9D8B030D-6E8A-4147-A177-3AD203B41FA5}">
                      <a16:colId xmlns:a16="http://schemas.microsoft.com/office/drawing/2014/main" val="3155699132"/>
                    </a:ext>
                  </a:extLst>
                </a:gridCol>
              </a:tblGrid>
              <a:tr h="46450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600783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462865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224461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025308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248087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732052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646021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958795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4317228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790228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762879"/>
                  </a:ext>
                </a:extLst>
              </a:tr>
              <a:tr h="464502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2505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4B1AAA5-0E92-41E3-BB00-A75DCB0757BF}"/>
              </a:ext>
            </a:extLst>
          </p:cNvPr>
          <p:cNvSpPr txBox="1"/>
          <p:nvPr/>
        </p:nvSpPr>
        <p:spPr>
          <a:xfrm>
            <a:off x="6305676" y="330482"/>
            <a:ext cx="1689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81</a:t>
            </a:r>
            <a:r>
              <a:rPr lang="en-US" sz="4000" baseline="30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st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1479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D10E450E-A43B-4B35-A79F-A847E64411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094426"/>
              </p:ext>
            </p:extLst>
          </p:nvPr>
        </p:nvGraphicFramePr>
        <p:xfrm>
          <a:off x="347622" y="1700331"/>
          <a:ext cx="4163920" cy="4095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392">
                  <a:extLst>
                    <a:ext uri="{9D8B030D-6E8A-4147-A177-3AD203B41FA5}">
                      <a16:colId xmlns:a16="http://schemas.microsoft.com/office/drawing/2014/main" val="1629416"/>
                    </a:ext>
                  </a:extLst>
                </a:gridCol>
                <a:gridCol w="416392">
                  <a:extLst>
                    <a:ext uri="{9D8B030D-6E8A-4147-A177-3AD203B41FA5}">
                      <a16:colId xmlns:a16="http://schemas.microsoft.com/office/drawing/2014/main" val="211308634"/>
                    </a:ext>
                  </a:extLst>
                </a:gridCol>
                <a:gridCol w="416392">
                  <a:extLst>
                    <a:ext uri="{9D8B030D-6E8A-4147-A177-3AD203B41FA5}">
                      <a16:colId xmlns:a16="http://schemas.microsoft.com/office/drawing/2014/main" val="244562436"/>
                    </a:ext>
                  </a:extLst>
                </a:gridCol>
                <a:gridCol w="416392">
                  <a:extLst>
                    <a:ext uri="{9D8B030D-6E8A-4147-A177-3AD203B41FA5}">
                      <a16:colId xmlns:a16="http://schemas.microsoft.com/office/drawing/2014/main" val="4091990231"/>
                    </a:ext>
                  </a:extLst>
                </a:gridCol>
                <a:gridCol w="416392">
                  <a:extLst>
                    <a:ext uri="{9D8B030D-6E8A-4147-A177-3AD203B41FA5}">
                      <a16:colId xmlns:a16="http://schemas.microsoft.com/office/drawing/2014/main" val="821832380"/>
                    </a:ext>
                  </a:extLst>
                </a:gridCol>
                <a:gridCol w="416392">
                  <a:extLst>
                    <a:ext uri="{9D8B030D-6E8A-4147-A177-3AD203B41FA5}">
                      <a16:colId xmlns:a16="http://schemas.microsoft.com/office/drawing/2014/main" val="1023570079"/>
                    </a:ext>
                  </a:extLst>
                </a:gridCol>
                <a:gridCol w="416392">
                  <a:extLst>
                    <a:ext uri="{9D8B030D-6E8A-4147-A177-3AD203B41FA5}">
                      <a16:colId xmlns:a16="http://schemas.microsoft.com/office/drawing/2014/main" val="1312244300"/>
                    </a:ext>
                  </a:extLst>
                </a:gridCol>
                <a:gridCol w="416392">
                  <a:extLst>
                    <a:ext uri="{9D8B030D-6E8A-4147-A177-3AD203B41FA5}">
                      <a16:colId xmlns:a16="http://schemas.microsoft.com/office/drawing/2014/main" val="2441595821"/>
                    </a:ext>
                  </a:extLst>
                </a:gridCol>
                <a:gridCol w="416392">
                  <a:extLst>
                    <a:ext uri="{9D8B030D-6E8A-4147-A177-3AD203B41FA5}">
                      <a16:colId xmlns:a16="http://schemas.microsoft.com/office/drawing/2014/main" val="3914777484"/>
                    </a:ext>
                  </a:extLst>
                </a:gridCol>
                <a:gridCol w="416392">
                  <a:extLst>
                    <a:ext uri="{9D8B030D-6E8A-4147-A177-3AD203B41FA5}">
                      <a16:colId xmlns:a16="http://schemas.microsoft.com/office/drawing/2014/main" val="3155699132"/>
                    </a:ext>
                  </a:extLst>
                </a:gridCol>
              </a:tblGrid>
              <a:tr h="40959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600783"/>
                  </a:ext>
                </a:extLst>
              </a:tr>
              <a:tr h="40959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462865"/>
                  </a:ext>
                </a:extLst>
              </a:tr>
              <a:tr h="409591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224461"/>
                  </a:ext>
                </a:extLst>
              </a:tr>
              <a:tr h="409591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025308"/>
                  </a:ext>
                </a:extLst>
              </a:tr>
              <a:tr h="409591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248087"/>
                  </a:ext>
                </a:extLst>
              </a:tr>
              <a:tr h="409591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732052"/>
                  </a:ext>
                </a:extLst>
              </a:tr>
              <a:tr h="409591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646021"/>
                  </a:ext>
                </a:extLst>
              </a:tr>
              <a:tr h="409591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958795"/>
                  </a:ext>
                </a:extLst>
              </a:tr>
              <a:tr h="409591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762879"/>
                  </a:ext>
                </a:extLst>
              </a:tr>
              <a:tr h="409591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2505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3FCDCA3-33E1-4B37-8FA3-7994CE545E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797735"/>
              </p:ext>
            </p:extLst>
          </p:nvPr>
        </p:nvGraphicFramePr>
        <p:xfrm>
          <a:off x="4618604" y="1700331"/>
          <a:ext cx="4163920" cy="4095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392">
                  <a:extLst>
                    <a:ext uri="{9D8B030D-6E8A-4147-A177-3AD203B41FA5}">
                      <a16:colId xmlns:a16="http://schemas.microsoft.com/office/drawing/2014/main" val="1629416"/>
                    </a:ext>
                  </a:extLst>
                </a:gridCol>
                <a:gridCol w="416392">
                  <a:extLst>
                    <a:ext uri="{9D8B030D-6E8A-4147-A177-3AD203B41FA5}">
                      <a16:colId xmlns:a16="http://schemas.microsoft.com/office/drawing/2014/main" val="211308634"/>
                    </a:ext>
                  </a:extLst>
                </a:gridCol>
                <a:gridCol w="416392">
                  <a:extLst>
                    <a:ext uri="{9D8B030D-6E8A-4147-A177-3AD203B41FA5}">
                      <a16:colId xmlns:a16="http://schemas.microsoft.com/office/drawing/2014/main" val="244562436"/>
                    </a:ext>
                  </a:extLst>
                </a:gridCol>
                <a:gridCol w="416392">
                  <a:extLst>
                    <a:ext uri="{9D8B030D-6E8A-4147-A177-3AD203B41FA5}">
                      <a16:colId xmlns:a16="http://schemas.microsoft.com/office/drawing/2014/main" val="4091990231"/>
                    </a:ext>
                  </a:extLst>
                </a:gridCol>
                <a:gridCol w="416392">
                  <a:extLst>
                    <a:ext uri="{9D8B030D-6E8A-4147-A177-3AD203B41FA5}">
                      <a16:colId xmlns:a16="http://schemas.microsoft.com/office/drawing/2014/main" val="821832380"/>
                    </a:ext>
                  </a:extLst>
                </a:gridCol>
                <a:gridCol w="416392">
                  <a:extLst>
                    <a:ext uri="{9D8B030D-6E8A-4147-A177-3AD203B41FA5}">
                      <a16:colId xmlns:a16="http://schemas.microsoft.com/office/drawing/2014/main" val="1023570079"/>
                    </a:ext>
                  </a:extLst>
                </a:gridCol>
                <a:gridCol w="416392">
                  <a:extLst>
                    <a:ext uri="{9D8B030D-6E8A-4147-A177-3AD203B41FA5}">
                      <a16:colId xmlns:a16="http://schemas.microsoft.com/office/drawing/2014/main" val="1312244300"/>
                    </a:ext>
                  </a:extLst>
                </a:gridCol>
                <a:gridCol w="416392">
                  <a:extLst>
                    <a:ext uri="{9D8B030D-6E8A-4147-A177-3AD203B41FA5}">
                      <a16:colId xmlns:a16="http://schemas.microsoft.com/office/drawing/2014/main" val="2441595821"/>
                    </a:ext>
                  </a:extLst>
                </a:gridCol>
                <a:gridCol w="416392">
                  <a:extLst>
                    <a:ext uri="{9D8B030D-6E8A-4147-A177-3AD203B41FA5}">
                      <a16:colId xmlns:a16="http://schemas.microsoft.com/office/drawing/2014/main" val="3914777484"/>
                    </a:ext>
                  </a:extLst>
                </a:gridCol>
                <a:gridCol w="416392">
                  <a:extLst>
                    <a:ext uri="{9D8B030D-6E8A-4147-A177-3AD203B41FA5}">
                      <a16:colId xmlns:a16="http://schemas.microsoft.com/office/drawing/2014/main" val="3155699132"/>
                    </a:ext>
                  </a:extLst>
                </a:gridCol>
              </a:tblGrid>
              <a:tr h="409591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600783"/>
                  </a:ext>
                </a:extLst>
              </a:tr>
              <a:tr h="409591"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462865"/>
                  </a:ext>
                </a:extLst>
              </a:tr>
              <a:tr h="409591"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224461"/>
                  </a:ext>
                </a:extLst>
              </a:tr>
              <a:tr h="409591"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025308"/>
                  </a:ext>
                </a:extLst>
              </a:tr>
              <a:tr h="409591"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248087"/>
                  </a:ext>
                </a:extLst>
              </a:tr>
              <a:tr h="409591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732052"/>
                  </a:ext>
                </a:extLst>
              </a:tr>
              <a:tr h="409591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646021"/>
                  </a:ext>
                </a:extLst>
              </a:tr>
              <a:tr h="409591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958795"/>
                  </a:ext>
                </a:extLst>
              </a:tr>
              <a:tr h="409591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762879"/>
                  </a:ext>
                </a:extLst>
              </a:tr>
              <a:tr h="409591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25050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20CB292-DB11-4858-A182-D3B4FFC4C159}"/>
              </a:ext>
            </a:extLst>
          </p:cNvPr>
          <p:cNvSpPr txBox="1"/>
          <p:nvPr/>
        </p:nvSpPr>
        <p:spPr>
          <a:xfrm>
            <a:off x="6169243" y="484824"/>
            <a:ext cx="1689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273984"/>
                </a:solidFill>
                <a:latin typeface="Comic Sans MS" panose="030F0702030302020204" pitchFamily="66" charset="0"/>
              </a:rPr>
              <a:t>104</a:t>
            </a:r>
            <a:r>
              <a:rPr lang="en-US" sz="4000" baseline="30000" dirty="0">
                <a:solidFill>
                  <a:srgbClr val="273984"/>
                </a:solidFill>
                <a:latin typeface="Comic Sans MS" panose="030F0702030302020204" pitchFamily="66" charset="0"/>
              </a:rPr>
              <a:t>th</a:t>
            </a:r>
            <a:r>
              <a:rPr lang="en-US" sz="4000" dirty="0">
                <a:solidFill>
                  <a:srgbClr val="273984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165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Words>80</Words>
  <Application>Microsoft Office PowerPoint</Application>
  <PresentationFormat>On-screen Show (4:3)</PresentationFormat>
  <Paragraphs>74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7</cp:revision>
  <dcterms:created xsi:type="dcterms:W3CDTF">2021-04-19T11:33:40Z</dcterms:created>
  <dcterms:modified xsi:type="dcterms:W3CDTF">2024-05-01T12:13:05Z</dcterms:modified>
</cp:coreProperties>
</file>