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28" y="3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74EE-CBF3-4525-B36C-46E48FF287C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C12D-EDFE-44B7-B525-3120B44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3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74EE-CBF3-4525-B36C-46E48FF287C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C12D-EDFE-44B7-B525-3120B44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74EE-CBF3-4525-B36C-46E48FF287C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C12D-EDFE-44B7-B525-3120B44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0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74EE-CBF3-4525-B36C-46E48FF287C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C12D-EDFE-44B7-B525-3120B44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74EE-CBF3-4525-B36C-46E48FF287C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C12D-EDFE-44B7-B525-3120B44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7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74EE-CBF3-4525-B36C-46E48FF287C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C12D-EDFE-44B7-B525-3120B44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2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74EE-CBF3-4525-B36C-46E48FF287C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C12D-EDFE-44B7-B525-3120B44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7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74EE-CBF3-4525-B36C-46E48FF287C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C12D-EDFE-44B7-B525-3120B44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5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74EE-CBF3-4525-B36C-46E48FF287C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C12D-EDFE-44B7-B525-3120B44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1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74EE-CBF3-4525-B36C-46E48FF287C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C12D-EDFE-44B7-B525-3120B44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74EE-CBF3-4525-B36C-46E48FF287C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C12D-EDFE-44B7-B525-3120B44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6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74EE-CBF3-4525-B36C-46E48FF287C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4C12D-EDFE-44B7-B525-3120B44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0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6DED5-5965-43B1-8F1F-3EE0F7C99DF6}"/>
              </a:ext>
            </a:extLst>
          </p:cNvPr>
          <p:cNvSpPr txBox="1"/>
          <p:nvPr/>
        </p:nvSpPr>
        <p:spPr>
          <a:xfrm>
            <a:off x="6352391" y="1710466"/>
            <a:ext cx="3361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E5479"/>
                </a:solidFill>
                <a:latin typeface="Comic Sans MS" panose="030F0702030302020204" pitchFamily="66" charset="0"/>
              </a:rPr>
              <a:t>What multiplication facts can you find? Type your answers here.</a:t>
            </a: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3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E965F2-ACAE-4A0A-B106-84C3E705DA8D}"/>
              </a:ext>
            </a:extLst>
          </p:cNvPr>
          <p:cNvSpPr txBox="1"/>
          <p:nvPr/>
        </p:nvSpPr>
        <p:spPr>
          <a:xfrm>
            <a:off x="6352391" y="1710466"/>
            <a:ext cx="3361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E5479"/>
                </a:solidFill>
                <a:latin typeface="Comic Sans MS" panose="030F0702030302020204" pitchFamily="66" charset="0"/>
              </a:rPr>
              <a:t>What multiplication facts can you find? Type your answers here.</a:t>
            </a: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2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7AD42-AFBD-4F0F-91BE-755F20288503}"/>
              </a:ext>
            </a:extLst>
          </p:cNvPr>
          <p:cNvSpPr txBox="1"/>
          <p:nvPr/>
        </p:nvSpPr>
        <p:spPr>
          <a:xfrm>
            <a:off x="6352391" y="1710466"/>
            <a:ext cx="3361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E5479"/>
                </a:solidFill>
                <a:latin typeface="Comic Sans MS" panose="030F0702030302020204" pitchFamily="66" charset="0"/>
              </a:rPr>
              <a:t>What multiplication facts can you find? Type your answers here.</a:t>
            </a: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7AD42-AFBD-4F0F-91BE-755F20288503}"/>
              </a:ext>
            </a:extLst>
          </p:cNvPr>
          <p:cNvSpPr txBox="1"/>
          <p:nvPr/>
        </p:nvSpPr>
        <p:spPr>
          <a:xfrm>
            <a:off x="6352391" y="1710466"/>
            <a:ext cx="3361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E5479"/>
                </a:solidFill>
                <a:latin typeface="Comic Sans MS" panose="030F0702030302020204" pitchFamily="66" charset="0"/>
              </a:rPr>
              <a:t>What multiplication facts can you find? Type your answers here.</a:t>
            </a: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5F0BE9-D268-4E53-A5E8-0E8B5407E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9629"/>
              </p:ext>
            </p:extLst>
          </p:nvPr>
        </p:nvGraphicFramePr>
        <p:xfrm>
          <a:off x="833717" y="1511151"/>
          <a:ext cx="5287385" cy="515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477">
                  <a:extLst>
                    <a:ext uri="{9D8B030D-6E8A-4147-A177-3AD203B41FA5}">
                      <a16:colId xmlns:a16="http://schemas.microsoft.com/office/drawing/2014/main" val="2361553359"/>
                    </a:ext>
                  </a:extLst>
                </a:gridCol>
                <a:gridCol w="1057477">
                  <a:extLst>
                    <a:ext uri="{9D8B030D-6E8A-4147-A177-3AD203B41FA5}">
                      <a16:colId xmlns:a16="http://schemas.microsoft.com/office/drawing/2014/main" val="3263932511"/>
                    </a:ext>
                  </a:extLst>
                </a:gridCol>
                <a:gridCol w="1057477">
                  <a:extLst>
                    <a:ext uri="{9D8B030D-6E8A-4147-A177-3AD203B41FA5}">
                      <a16:colId xmlns:a16="http://schemas.microsoft.com/office/drawing/2014/main" val="3611412442"/>
                    </a:ext>
                  </a:extLst>
                </a:gridCol>
                <a:gridCol w="1057477">
                  <a:extLst>
                    <a:ext uri="{9D8B030D-6E8A-4147-A177-3AD203B41FA5}">
                      <a16:colId xmlns:a16="http://schemas.microsoft.com/office/drawing/2014/main" val="1266136621"/>
                    </a:ext>
                  </a:extLst>
                </a:gridCol>
                <a:gridCol w="1057477">
                  <a:extLst>
                    <a:ext uri="{9D8B030D-6E8A-4147-A177-3AD203B41FA5}">
                      <a16:colId xmlns:a16="http://schemas.microsoft.com/office/drawing/2014/main" val="4129049765"/>
                    </a:ext>
                  </a:extLst>
                </a:gridCol>
              </a:tblGrid>
              <a:tr h="103064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0884"/>
                  </a:ext>
                </a:extLst>
              </a:tr>
              <a:tr h="103064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49087"/>
                  </a:ext>
                </a:extLst>
              </a:tr>
              <a:tr h="103064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702501"/>
                  </a:ext>
                </a:extLst>
              </a:tr>
              <a:tr h="103064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97283"/>
                  </a:ext>
                </a:extLst>
              </a:tr>
              <a:tr h="103064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ED1A38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05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33D37-100F-4AAD-AB99-6D21791B303F}"/>
              </a:ext>
            </a:extLst>
          </p:cNvPr>
          <p:cNvSpPr txBox="1"/>
          <p:nvPr/>
        </p:nvSpPr>
        <p:spPr>
          <a:xfrm>
            <a:off x="6352391" y="1710466"/>
            <a:ext cx="3361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E5479"/>
                </a:solidFill>
                <a:latin typeface="Comic Sans MS" panose="030F0702030302020204" pitchFamily="66" charset="0"/>
              </a:rPr>
              <a:t>What multiplication facts can you find? Type your answers here.</a:t>
            </a: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1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03C6C9-0AB9-40CF-8118-97543327B0F5}"/>
              </a:ext>
            </a:extLst>
          </p:cNvPr>
          <p:cNvSpPr txBox="1"/>
          <p:nvPr/>
        </p:nvSpPr>
        <p:spPr>
          <a:xfrm>
            <a:off x="6352391" y="1710466"/>
            <a:ext cx="3361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E5479"/>
                </a:solidFill>
                <a:latin typeface="Comic Sans MS" panose="030F0702030302020204" pitchFamily="66" charset="0"/>
              </a:rPr>
              <a:t>What multiplication facts can you find? Type your answers here.</a:t>
            </a: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4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CE8AD3-69FE-40AA-9B04-A9AEB638A092}"/>
              </a:ext>
            </a:extLst>
          </p:cNvPr>
          <p:cNvSpPr txBox="1"/>
          <p:nvPr/>
        </p:nvSpPr>
        <p:spPr>
          <a:xfrm>
            <a:off x="6352391" y="1710466"/>
            <a:ext cx="3361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E5479"/>
                </a:solidFill>
                <a:latin typeface="Comic Sans MS" panose="030F0702030302020204" pitchFamily="66" charset="0"/>
              </a:rPr>
              <a:t>What multiplication facts can you find? Type your answers here.</a:t>
            </a: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5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F9FEBD-6EF5-4375-9DB0-91639A2247DC}"/>
              </a:ext>
            </a:extLst>
          </p:cNvPr>
          <p:cNvSpPr txBox="1"/>
          <p:nvPr/>
        </p:nvSpPr>
        <p:spPr>
          <a:xfrm>
            <a:off x="6352391" y="1710466"/>
            <a:ext cx="3361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E5479"/>
                </a:solidFill>
                <a:latin typeface="Comic Sans MS" panose="030F0702030302020204" pitchFamily="66" charset="0"/>
              </a:rPr>
              <a:t>What multiplication facts can you find? Type your answers here.</a:t>
            </a: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8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9A09D7-638A-4B9D-B386-5BE2F8DBD0F5}"/>
              </a:ext>
            </a:extLst>
          </p:cNvPr>
          <p:cNvSpPr txBox="1"/>
          <p:nvPr/>
        </p:nvSpPr>
        <p:spPr>
          <a:xfrm>
            <a:off x="6352391" y="1710466"/>
            <a:ext cx="3361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E5479"/>
                </a:solidFill>
                <a:latin typeface="Comic Sans MS" panose="030F0702030302020204" pitchFamily="66" charset="0"/>
              </a:rPr>
              <a:t>What multiplication facts can you find? Type your answers here.</a:t>
            </a: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1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2E40D3-2752-4D58-97D8-63560ABF8CDF}"/>
              </a:ext>
            </a:extLst>
          </p:cNvPr>
          <p:cNvSpPr txBox="1"/>
          <p:nvPr/>
        </p:nvSpPr>
        <p:spPr>
          <a:xfrm>
            <a:off x="6352391" y="1710466"/>
            <a:ext cx="3361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E5479"/>
                </a:solidFill>
                <a:latin typeface="Comic Sans MS" panose="030F0702030302020204" pitchFamily="66" charset="0"/>
              </a:rPr>
              <a:t>What multiplication facts can you find? Type your answers here.</a:t>
            </a: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4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551EAF-B56F-4C0E-85E3-03CA11D720A7}"/>
              </a:ext>
            </a:extLst>
          </p:cNvPr>
          <p:cNvSpPr txBox="1"/>
          <p:nvPr/>
        </p:nvSpPr>
        <p:spPr>
          <a:xfrm>
            <a:off x="6352391" y="1710466"/>
            <a:ext cx="3361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E5479"/>
                </a:solidFill>
                <a:latin typeface="Comic Sans MS" panose="030F0702030302020204" pitchFamily="66" charset="0"/>
              </a:rPr>
              <a:t>What multiplication facts can you find? Type your answers here.</a:t>
            </a: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2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B6C9E-8406-425B-967B-40782C5D6952}"/>
              </a:ext>
            </a:extLst>
          </p:cNvPr>
          <p:cNvSpPr txBox="1"/>
          <p:nvPr/>
        </p:nvSpPr>
        <p:spPr>
          <a:xfrm>
            <a:off x="6352391" y="1710466"/>
            <a:ext cx="3361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E5479"/>
                </a:solidFill>
                <a:latin typeface="Comic Sans MS" panose="030F0702030302020204" pitchFamily="66" charset="0"/>
              </a:rPr>
              <a:t>What multiplication facts can you find? Type your answers here.</a:t>
            </a: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solidFill>
                <a:srgbClr val="EE547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7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169</Words>
  <Application>Microsoft Office PowerPoint</Application>
  <PresentationFormat>Custom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</cp:revision>
  <dcterms:created xsi:type="dcterms:W3CDTF">2020-07-09T00:10:51Z</dcterms:created>
  <dcterms:modified xsi:type="dcterms:W3CDTF">2020-07-09T00:19:22Z</dcterms:modified>
</cp:coreProperties>
</file>