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8" r:id="rId4"/>
    <p:sldId id="261" r:id="rId5"/>
    <p:sldId id="259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36" d="100"/>
          <a:sy n="136" d="100"/>
        </p:scale>
        <p:origin x="102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59CA-26AF-457A-9C09-103AEBFDD2A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AC8-7BCD-4692-8499-8EE1DF1A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59CA-26AF-457A-9C09-103AEBFDD2A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AC8-7BCD-4692-8499-8EE1DF1A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59CA-26AF-457A-9C09-103AEBFDD2A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AC8-7BCD-4692-8499-8EE1DF1A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59CA-26AF-457A-9C09-103AEBFDD2A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AC8-7BCD-4692-8499-8EE1DF1A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59CA-26AF-457A-9C09-103AEBFDD2A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AC8-7BCD-4692-8499-8EE1DF1A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3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59CA-26AF-457A-9C09-103AEBFDD2A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AC8-7BCD-4692-8499-8EE1DF1A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0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59CA-26AF-457A-9C09-103AEBFDD2A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AC8-7BCD-4692-8499-8EE1DF1A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59CA-26AF-457A-9C09-103AEBFDD2A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AC8-7BCD-4692-8499-8EE1DF1A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6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59CA-26AF-457A-9C09-103AEBFDD2A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AC8-7BCD-4692-8499-8EE1DF1A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9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59CA-26AF-457A-9C09-103AEBFDD2A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AC8-7BCD-4692-8499-8EE1DF1A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6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59CA-26AF-457A-9C09-103AEBFDD2A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AC8-7BCD-4692-8499-8EE1DF1A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4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759CA-26AF-457A-9C09-103AEBFDD2A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4EAC8-7BCD-4692-8499-8EE1DF1A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0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JP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0C97A-DD5F-451E-8F7A-3A75E5A48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01" y="5880323"/>
            <a:ext cx="652403" cy="646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2208CF-68DE-4749-8BEF-6B9075595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26" y="5894009"/>
            <a:ext cx="649311" cy="643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5F305-8A73-41DC-B6DE-3873A8F05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48" y="5890960"/>
            <a:ext cx="649311" cy="6431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D462BAF-BD39-4A6A-9237-DEF34A034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0" y="5887892"/>
            <a:ext cx="649311" cy="6462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CA14780-4A43-4345-91ED-E3D9DFC4F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34" y="5890955"/>
            <a:ext cx="649311" cy="64318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E24589F-C241-4318-9C59-034D9BB11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0956"/>
            <a:ext cx="652374" cy="6431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413A76E-08C3-4A97-B3BD-45E5F142A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17" y="5890957"/>
            <a:ext cx="649311" cy="64318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8F497A6-3504-4FF3-9D13-BE220903B4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0958"/>
            <a:ext cx="652374" cy="6431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14E11B7-E5EF-48C4-98F1-7BE1963D08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63" y="5890959"/>
            <a:ext cx="649311" cy="64624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14C1058-8293-451C-A6BA-10496BEF64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28" y="5890959"/>
            <a:ext cx="652374" cy="64318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EB9B422-40A5-4713-A285-C020903BDD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00" y="5893208"/>
            <a:ext cx="649311" cy="6431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D1E379-8C41-4401-BDFD-A95133EE34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61" y="5890959"/>
            <a:ext cx="649311" cy="6431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0F8F98F-49DF-4F40-A637-C8D1AFDFF2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37" y="5890955"/>
            <a:ext cx="652374" cy="6431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32B36A6-3B98-40BA-9685-7667934761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32" y="5890955"/>
            <a:ext cx="649311" cy="6431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01CE12-B0FA-41B7-B805-FE3058453F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20" y="5890955"/>
            <a:ext cx="652374" cy="6431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3B98BD1-7F3A-46A5-8FFA-FE332AE433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57" y="5890955"/>
            <a:ext cx="652374" cy="6431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F5C37FE-CAFC-4AF1-99FE-C12AD1ADDD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6" y="5887892"/>
            <a:ext cx="649311" cy="6431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E4F87E-FA24-4A57-A621-77500AC463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" y="5887892"/>
            <a:ext cx="652374" cy="6431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94C45F0-4F27-4514-97CF-2A692C0D08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16" y="5895461"/>
            <a:ext cx="652374" cy="6431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8A17CE-8BD0-4652-BD5D-4ACD85940A4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87891"/>
            <a:ext cx="652374" cy="6431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035DB4-782B-476A-8659-383B24855A0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40" y="5887891"/>
            <a:ext cx="652374" cy="6431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0F449F-2107-4DD4-AB22-E13C1F286CD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2" y="5887891"/>
            <a:ext cx="652374" cy="6431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C6FF2D8-888F-4C43-A6D2-CB9643775BC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65" y="5887891"/>
            <a:ext cx="652374" cy="6431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149057-D578-4647-8837-6AD25309F3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40" y="5887890"/>
            <a:ext cx="652374" cy="6431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00C6EA-9A26-4243-B831-E1BDE362C3E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51" y="5895461"/>
            <a:ext cx="652374" cy="643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3D31F0-B30C-4BFD-8806-061D14D4DD5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93" y="5895461"/>
            <a:ext cx="649311" cy="643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BCB5A1-DEEA-4198-85AD-2F9AC32928D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06" y="5887890"/>
            <a:ext cx="652374" cy="643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F64DCA-8A55-4D3B-8A1E-58FE124B4DE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5461"/>
            <a:ext cx="652374" cy="643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458EAB-DB46-4B52-84E8-14DDA1493A2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7" y="5895461"/>
            <a:ext cx="652374" cy="643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6D5A94-E3C7-4489-8DDF-84AF58E1F50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77" y="5895461"/>
            <a:ext cx="652374" cy="643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A289B7-802F-4AE4-B18C-4022BD3511D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95461"/>
            <a:ext cx="652374" cy="643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CB463D-B666-4620-B7E0-CF946254423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48" y="5895461"/>
            <a:ext cx="649311" cy="64318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A81C994-21B0-4FAB-AC29-D1EE1E589001}"/>
              </a:ext>
            </a:extLst>
          </p:cNvPr>
          <p:cNvSpPr txBox="1"/>
          <p:nvPr/>
        </p:nvSpPr>
        <p:spPr>
          <a:xfrm>
            <a:off x="1281432" y="200025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3531B2-9E01-417D-89D3-50D9DA0BAF39}"/>
              </a:ext>
            </a:extLst>
          </p:cNvPr>
          <p:cNvSpPr txBox="1"/>
          <p:nvPr/>
        </p:nvSpPr>
        <p:spPr>
          <a:xfrm>
            <a:off x="5540712" y="238125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Comic Sans MS" panose="030F0702030302020204" pitchFamily="66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81568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2659EB-D662-4D0B-B7F8-E4051205EF9A}"/>
              </a:ext>
            </a:extLst>
          </p:cNvPr>
          <p:cNvSpPr txBox="1"/>
          <p:nvPr/>
        </p:nvSpPr>
        <p:spPr>
          <a:xfrm>
            <a:off x="1324294" y="29968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34963-61C5-4207-A0B5-36A005E14E97}"/>
              </a:ext>
            </a:extLst>
          </p:cNvPr>
          <p:cNvSpPr txBox="1"/>
          <p:nvPr/>
        </p:nvSpPr>
        <p:spPr>
          <a:xfrm>
            <a:off x="5578812" y="238124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Comic Sans MS" panose="030F0702030302020204" pitchFamily="66" charset="0"/>
              </a:rPr>
              <a:t>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CED95-E8C8-468B-9382-425A5D14B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940" y="1502268"/>
            <a:ext cx="360678" cy="497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816654-E524-4EE1-A98C-2FF9E5591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939" y="1502266"/>
            <a:ext cx="360679" cy="4978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AE92E1-6EF8-4253-9F60-ED37C1D0F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940" y="1500736"/>
            <a:ext cx="360678" cy="499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E32C0-A156-4A42-BC27-097C4A653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27" y="3632623"/>
            <a:ext cx="616629" cy="240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277620-58D8-4A69-99E1-C33956453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625359" y="2734116"/>
            <a:ext cx="203837" cy="742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918797-FCFA-4FF3-BE4F-46496441EB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45" y="2293545"/>
            <a:ext cx="388863" cy="3888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F08804-A803-4DE3-A620-F50AA6833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03" y="3623489"/>
            <a:ext cx="616629" cy="2404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61178C-BAA9-41C3-B7C2-3C27A7C74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634135" y="2724982"/>
            <a:ext cx="203837" cy="742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1559DE-C3F1-40C2-8C6D-B7E71D404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21" y="2284411"/>
            <a:ext cx="388863" cy="3888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6D796D-03C1-440E-9032-C36911DE2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85" y="4204514"/>
            <a:ext cx="510463" cy="482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155311-59C4-4393-A6A7-E0DD95348A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20" y="4195380"/>
            <a:ext cx="510463" cy="4822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9C1FF08-33B2-4DA5-A027-7578C59966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55" y="4186246"/>
            <a:ext cx="510463" cy="4822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0F3923-2B94-439F-AF00-34273AAF22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54" y="4195380"/>
            <a:ext cx="510463" cy="4822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A7346D-F6B3-4098-BCD6-5643B88ED8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002" y="4900613"/>
            <a:ext cx="537454" cy="5374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48ACACF-5082-42E8-B153-01BD77F68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78" y="4900613"/>
            <a:ext cx="537454" cy="5374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E8B4B9-5034-47BE-8616-6EC39C8CCD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54" y="4900613"/>
            <a:ext cx="537454" cy="5374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CB05E7-210B-4672-BA8A-88E7408F4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54" y="5673294"/>
            <a:ext cx="481445" cy="4814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2C011F-A06B-4070-AED6-C779DC8520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21" y="5673294"/>
            <a:ext cx="481445" cy="4814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D84B04D-C691-4BEF-9E78-A6F80818A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54" y="5673293"/>
            <a:ext cx="481445" cy="4814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0A37EAA-16A0-4DB0-9CA1-427DCAAAE0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490062" y="6210337"/>
            <a:ext cx="571337" cy="5516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312E2FB-61E0-467E-90E5-51B6279C8C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496675" y="6201886"/>
            <a:ext cx="571337" cy="5516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F076B06-9F8A-4D96-B6D9-26E1698773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503288" y="6193435"/>
            <a:ext cx="571337" cy="5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6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7C0948-68B4-487B-9F43-E5FEB9243E5D}"/>
              </a:ext>
            </a:extLst>
          </p:cNvPr>
          <p:cNvSpPr/>
          <p:nvPr/>
        </p:nvSpPr>
        <p:spPr>
          <a:xfrm>
            <a:off x="328616" y="3776664"/>
            <a:ext cx="2528887" cy="7953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DE8282-AB03-45FB-8E52-F12045E78CCD}"/>
              </a:ext>
            </a:extLst>
          </p:cNvPr>
          <p:cNvSpPr/>
          <p:nvPr/>
        </p:nvSpPr>
        <p:spPr>
          <a:xfrm>
            <a:off x="328615" y="4760122"/>
            <a:ext cx="2528887" cy="7953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CF5DBA-CD28-4C66-8C2F-07D185EE1A06}"/>
              </a:ext>
            </a:extLst>
          </p:cNvPr>
          <p:cNvSpPr/>
          <p:nvPr/>
        </p:nvSpPr>
        <p:spPr>
          <a:xfrm>
            <a:off x="3307556" y="3776664"/>
            <a:ext cx="2528887" cy="7953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F1E8CA-9501-4378-B19F-B014C7E1D037}"/>
              </a:ext>
            </a:extLst>
          </p:cNvPr>
          <p:cNvSpPr/>
          <p:nvPr/>
        </p:nvSpPr>
        <p:spPr>
          <a:xfrm>
            <a:off x="3307555" y="4760122"/>
            <a:ext cx="2528887" cy="7953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172D1A-2AE9-4D91-BFF1-B947827AD0E8}"/>
              </a:ext>
            </a:extLst>
          </p:cNvPr>
          <p:cNvSpPr/>
          <p:nvPr/>
        </p:nvSpPr>
        <p:spPr>
          <a:xfrm>
            <a:off x="3307554" y="5743580"/>
            <a:ext cx="2528887" cy="7953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6752D3-5D87-4F1C-86AD-C4E602E1F483}"/>
              </a:ext>
            </a:extLst>
          </p:cNvPr>
          <p:cNvSpPr/>
          <p:nvPr/>
        </p:nvSpPr>
        <p:spPr>
          <a:xfrm>
            <a:off x="6286498" y="3776664"/>
            <a:ext cx="2528887" cy="7953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567AC0-CF72-417E-857B-076F6C3DF562}"/>
              </a:ext>
            </a:extLst>
          </p:cNvPr>
          <p:cNvSpPr/>
          <p:nvPr/>
        </p:nvSpPr>
        <p:spPr>
          <a:xfrm>
            <a:off x="6286497" y="4760122"/>
            <a:ext cx="2528887" cy="7953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Comic Sans MS" panose="030F0702030302020204" pitchFamily="66" charset="0"/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72679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4852F-A665-47C9-B2F9-D7B84906A271}"/>
              </a:ext>
            </a:extLst>
          </p:cNvPr>
          <p:cNvSpPr txBox="1"/>
          <p:nvPr/>
        </p:nvSpPr>
        <p:spPr>
          <a:xfrm>
            <a:off x="4467543" y="499705"/>
            <a:ext cx="437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91F8D-3296-4E04-8A74-B23498EC4A20}"/>
              </a:ext>
            </a:extLst>
          </p:cNvPr>
          <p:cNvSpPr txBox="1"/>
          <p:nvPr/>
        </p:nvSpPr>
        <p:spPr>
          <a:xfrm>
            <a:off x="4467544" y="1571268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5652F-9800-472A-9D6B-E83BE7B3905D}"/>
              </a:ext>
            </a:extLst>
          </p:cNvPr>
          <p:cNvSpPr txBox="1"/>
          <p:nvPr/>
        </p:nvSpPr>
        <p:spPr>
          <a:xfrm>
            <a:off x="4467543" y="2642831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BF897-A0CD-49D1-9375-2F3CC30DEA62}"/>
              </a:ext>
            </a:extLst>
          </p:cNvPr>
          <p:cNvSpPr txBox="1"/>
          <p:nvPr/>
        </p:nvSpPr>
        <p:spPr>
          <a:xfrm>
            <a:off x="4467542" y="3714394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A2A86-A7E2-4C69-B2EC-E216066FA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2" y="6118143"/>
            <a:ext cx="938100" cy="652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2801E9-4EE3-4388-A5CC-4C61E3620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2" y="4741483"/>
            <a:ext cx="1119075" cy="8803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8D6D91-E1D6-4476-9C95-DCE6C5341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8" y="5841122"/>
            <a:ext cx="1157175" cy="9025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79F58D-1F55-410D-9908-397516E08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44" y="4715589"/>
            <a:ext cx="1040944" cy="1009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95B9A6-36AC-4C6D-968A-209BF2C521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49" y="4853258"/>
            <a:ext cx="1122001" cy="1090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F4DD23-4150-4E46-B62D-B0C603FFB2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6008384"/>
            <a:ext cx="1122001" cy="6707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BF3111-705F-476D-9BA3-70B26E1A61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5" y="5453248"/>
            <a:ext cx="101772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7EE4B-14B6-431C-BF78-14D6EEC99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7DA450-7131-4B06-83E3-C5EF3D1EF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9BA8C9-BB5F-4688-B215-C097A6774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455AB8-B615-4CBB-9266-45F6DC39C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743BB-DD28-4B0C-B469-4CEC80A68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00C55-9DA6-45F6-8EFD-2AF787D8D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A02234-C682-4A15-9123-EB5BEE082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493258-C739-4F7B-AF60-E444FBF28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5DA79A-2A84-407B-A897-A5860742A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E64554-B491-4C05-9266-B7E9DEE81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BD974E-916E-4F7E-A2BD-CD1FCBEB7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AA4EED-0A53-47DD-8642-44744D64A7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C401B-F3E4-46E6-9B47-8094343202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29C5CA-25BF-415C-B8A6-0859318C61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C76F27-1819-436A-907A-FD157C904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27FB3A-DE9A-4D59-925E-1CCD423D7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F331F9-057E-4753-AC7A-112B4ECB5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095A0E-E964-464A-966F-3CD2FFE0E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DE6FCC-0E6F-4636-BC44-14E3F0376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B3631B-0CFE-4D16-9D30-53C2110EC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4720982-959D-4291-B5E3-6818BECB1C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39" y="5875404"/>
            <a:ext cx="481109" cy="4581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3607EF-048D-41F8-A187-A333FB26C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F35775-606E-46E8-B5F9-5BC02BC13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7ED494-E954-45A2-AEAD-F70B36D0D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1330C74-6351-475F-B833-A41FA9F16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12903C5-82FA-4E14-919B-6161B3D5B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DAD3DE-5372-4034-80C9-DE7D40E23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B4236D-6E18-4C53-A19E-3D0F0562F9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D7CB461-6859-495C-9C2A-44F61A492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ED0D9E-2B4B-4CA4-B653-029032BB9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DBDC1ED-3A8F-421F-8799-FFAA59293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0C3C813-27C7-4CAC-AD49-EB9C8E1648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6A6BDE-A81E-40C5-9685-C708C3826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5872223-A978-4868-9B77-CA8B3C386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DDC347-0073-470F-A73B-DE89CB93B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6F2BACA-35FD-4D5A-8E91-DD815784B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6F85577-CFA6-4BC5-8F2F-5AE9A8283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DB09DEE-04AF-4279-B8A8-E37336086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AED6C6F-CB3E-43E3-A125-D955B84B0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7DD4A9D-F416-4812-AD0B-2794A28877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3" y="5876676"/>
            <a:ext cx="478564" cy="45565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5E4BFF5-72B8-430F-9313-2B140FDC4A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3582305-4BF8-4AEC-A5AA-594D7F4250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1" y="5875404"/>
            <a:ext cx="481109" cy="4581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E338810-FF27-4911-BF57-1FD41DCEFCB9}"/>
              </a:ext>
            </a:extLst>
          </p:cNvPr>
          <p:cNvSpPr txBox="1"/>
          <p:nvPr/>
        </p:nvSpPr>
        <p:spPr>
          <a:xfrm>
            <a:off x="6129656" y="833080"/>
            <a:ext cx="153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4618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CD1F0B76-F777-407F-9F44-A83570BB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49DE312-47B0-45F5-BB9F-4A4F0231C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A42D10-8852-4716-9972-E7551B15B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1159B0-9759-428B-BCCE-0C026357F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B2271-F10D-46D4-B71A-B575B28E0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DB620A-4E98-49DF-AF84-54E087F07D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C1FC17-8B00-49D7-B8B1-9C10F76B6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507AED-6226-45BE-AED0-8EC2CD5C5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48A448-D669-4D18-BDF6-3147118E9A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B6D80-944D-406F-A546-7C6C1547BA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54700F-F00C-4909-8590-51DD3A4ED7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F4939B-5D37-42E2-9F5C-F1C15561AB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276191-32EE-49E6-9005-47D9A247BE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BE6EC4-6AF9-4679-8B25-116CF4EF26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E12BD0-3AA7-46CF-9B57-76AC2F6C0C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171A1C-4184-450E-AA43-CED8D8D639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956E9EC-5B3B-4367-9BB5-9444477D70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41950F1-30EA-43F3-B88F-79D970EBE0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EDF792-33AB-4D3F-ABC9-113530DE64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B8F763-2E28-4EDC-85D0-9ABD95266D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DE46D1B-3B2F-4047-8F57-90C9BB6716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C575C9-1953-44E3-9495-FD92D2124C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F99303C-38DE-4B9F-B388-11F698D82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68807DF-5CF3-4DD0-8F29-5C97E0C7E7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8E79ED8-4EB7-417D-839E-5DCFB0D693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32B804A-8427-45D5-829E-12BFB50910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2ED713F-0A73-472A-B1C1-971F1F0164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B6A3016-EA27-4E55-A6E9-5AC84EC37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E36CCF4-3A78-419D-932A-C83032629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C4E84D7-61C9-4AB2-A86F-B51BA0DA6F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8BB4533-27D6-436C-852B-06E47DDC1718}"/>
              </a:ext>
            </a:extLst>
          </p:cNvPr>
          <p:cNvSpPr txBox="1"/>
          <p:nvPr/>
        </p:nvSpPr>
        <p:spPr>
          <a:xfrm>
            <a:off x="7149079" y="1542692"/>
            <a:ext cx="116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  <a:latin typeface="Comic Sans MS" panose="030F0702030302020204" pitchFamily="66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86153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AF4DBBF-03C1-4D3C-A2BC-841748F622FA}"/>
              </a:ext>
            </a:extLst>
          </p:cNvPr>
          <p:cNvGraphicFramePr>
            <a:graphicFrameLocks noGrp="1"/>
          </p:cNvGraphicFramePr>
          <p:nvPr/>
        </p:nvGraphicFramePr>
        <p:xfrm>
          <a:off x="1577340" y="1455420"/>
          <a:ext cx="5987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24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9F050B-D65C-49B5-9C75-29F5B8458961}"/>
              </a:ext>
            </a:extLst>
          </p:cNvPr>
          <p:cNvSpPr txBox="1"/>
          <p:nvPr/>
        </p:nvSpPr>
        <p:spPr>
          <a:xfrm>
            <a:off x="6332723" y="452528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22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EEE7B8E-CC4B-483A-81E4-6B13149FD46D}"/>
              </a:ext>
            </a:extLst>
          </p:cNvPr>
          <p:cNvGraphicFramePr>
            <a:graphicFrameLocks noGrp="1"/>
          </p:cNvGraphicFramePr>
          <p:nvPr/>
        </p:nvGraphicFramePr>
        <p:xfrm>
          <a:off x="1535430" y="1207203"/>
          <a:ext cx="5991370" cy="557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37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645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1722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9022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B1AAA5-0E92-41E3-BB00-A75DCB0757BF}"/>
              </a:ext>
            </a:extLst>
          </p:cNvPr>
          <p:cNvSpPr txBox="1"/>
          <p:nvPr/>
        </p:nvSpPr>
        <p:spPr>
          <a:xfrm>
            <a:off x="6305676" y="330482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47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D10E450E-A43B-4B35-A79F-A847E644118C}"/>
              </a:ext>
            </a:extLst>
          </p:cNvPr>
          <p:cNvGraphicFramePr>
            <a:graphicFrameLocks noGrp="1"/>
          </p:cNvGraphicFramePr>
          <p:nvPr/>
        </p:nvGraphicFramePr>
        <p:xfrm>
          <a:off x="347622" y="1700331"/>
          <a:ext cx="4163920" cy="409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92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095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FCDCA3-33E1-4B37-8FA3-7994CE545E8E}"/>
              </a:ext>
            </a:extLst>
          </p:cNvPr>
          <p:cNvGraphicFramePr>
            <a:graphicFrameLocks noGrp="1"/>
          </p:cNvGraphicFramePr>
          <p:nvPr/>
        </p:nvGraphicFramePr>
        <p:xfrm>
          <a:off x="4618604" y="1700331"/>
          <a:ext cx="4163920" cy="409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92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0959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20CB292-DB11-4858-A182-D3B4FFC4C159}"/>
              </a:ext>
            </a:extLst>
          </p:cNvPr>
          <p:cNvSpPr txBox="1"/>
          <p:nvPr/>
        </p:nvSpPr>
        <p:spPr>
          <a:xfrm>
            <a:off x="6169243" y="484824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73984"/>
                </a:solidFill>
                <a:latin typeface="Comic Sans MS" panose="030F0702030302020204" pitchFamily="66" charset="0"/>
              </a:rPr>
              <a:t>104</a:t>
            </a:r>
            <a:r>
              <a:rPr lang="en-US" sz="4000" baseline="30000" dirty="0">
                <a:solidFill>
                  <a:srgbClr val="273984"/>
                </a:solidFill>
                <a:latin typeface="Comic Sans MS" panose="030F0702030302020204" pitchFamily="66" charset="0"/>
              </a:rPr>
              <a:t>th</a:t>
            </a:r>
            <a:r>
              <a:rPr lang="en-US" sz="4000" dirty="0">
                <a:solidFill>
                  <a:srgbClr val="273984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6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80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8</cp:revision>
  <dcterms:created xsi:type="dcterms:W3CDTF">2020-09-10T13:22:55Z</dcterms:created>
  <dcterms:modified xsi:type="dcterms:W3CDTF">2024-09-29T17:59:58Z</dcterms:modified>
</cp:coreProperties>
</file>