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48" y="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E1D79-228C-4949-9C14-B44FC2F6B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12F08-ECAE-4821-9E5F-4570CB230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123C-45A3-4165-ABB8-86B69E8A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79257-2869-406A-8467-DAC823526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5E9D8-4196-4ED7-9DB6-D755B1D2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8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A4F86-DCC5-4B1B-8D75-2F8D767E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D774F0-FBF5-4985-BF5C-EC761F596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C55E3-664B-4F54-9BEE-577DD5B5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8AB3-173A-4905-9781-9A9AAAC2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B80B6-502E-4C0E-A8A5-9E2A36B5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3B08E-E242-48D0-8773-4274A909D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3839E-C2A1-4129-AFBE-DB3A9193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D1038-7703-473A-B3B3-01DF2A0B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386FA-C2EB-41F6-8F6C-3E29AA69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1B971-E189-47AE-89BB-C6361313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41FA-EDE9-4A0A-91D8-49A200EB7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335E-F94D-474A-91FC-0D1A5DAE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8EF8C-308C-40CE-901F-C892AF32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92569-158B-4F72-801E-73E77113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DA8A1-00A7-4821-9AF3-AED82A71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755DD-DA1B-4F16-B8D5-A62C6FE29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A16-2560-4009-ABD0-00B8E0814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1581C-DDA0-4B74-9D6E-BF5776235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1EB06-10B3-4552-9C11-48CA0F12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ABB9D-F9F2-40CB-BB9E-A94603D7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5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05C2-0D46-40C5-BCDB-71BF63737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CBA64-6B70-4181-9659-B120FF457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23152-2E73-4C0C-B152-9ACFA6374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3BB65-9532-4D22-91DD-FFC3F527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D0887-2A43-4CFF-B0ED-F462E294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39D2D-2937-4500-8951-1632EB96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1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37AEC-7EA0-45C9-9555-B5BC569EA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EFC2-7DD3-4E43-9471-A5854DCB8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2E8BD-CF93-4DC2-8165-5938AADA6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89D4CF-0242-4448-926C-D4241B33E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BEDA6D-87AA-492F-B0D3-CCC2A0C3E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AEC08-A200-4194-BA43-5FFC2BEB1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5EA229-EA2C-470A-A14A-C24F8341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85358F-5521-4E33-A6B0-22E77E65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1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91B09-61AF-4886-96F4-EFCD243E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B4E7B9-D34A-406E-B8BB-F688AC45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FE5E3-6CBB-4CF7-BB21-8352A778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CE320-1D0B-48A9-992A-60581DEA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9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81681E-7464-4D30-9FE6-EED851DE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FD72F9-1D33-4401-BC28-C7EBF092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1B6F4-54BF-4ACB-B465-EC44CC7F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1BDE4-EDEE-415A-9221-97AB72DFC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132C7-B949-4197-98B5-582B8288B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17B65-4477-455E-BD80-943A2718B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00BFE-F456-4619-858C-BCA4A8E9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EEA44-75A6-4F86-A56C-E5763499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B59E8-5CAA-4705-B9CB-0FC1B20C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1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1E800-0092-49B1-91A2-060AA7A1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BCD14C-D545-43C6-B67C-E2F40A3D6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C2EB4-2AD0-4ED4-8FB0-77D600CDF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54BD3-A7C5-4156-A100-2E7A8DB2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88237-692E-48B6-8195-7AB7DED7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33741-E16E-45DA-A5DB-B0C8D6C6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3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2263A1-32B1-4628-9617-34692692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9E0C2-DC9A-46EC-AD18-3663C5C1E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E3C50-F9A8-4CF9-A1D2-104ABF2AD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55BE-C157-4AF3-9745-8AA50F696494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CA74A-0EC4-48AC-A4D5-2EC28593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3BF5A-C6F7-4447-A899-7FD58C157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5B7C0-7747-4A21-95D0-E123909B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0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3164103" y="2304984"/>
            <a:ext cx="5776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3497111" y="3592285"/>
            <a:ext cx="51106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to our class !</a:t>
            </a:r>
          </a:p>
        </p:txBody>
      </p:sp>
    </p:spTree>
    <p:extLst>
      <p:ext uri="{BB962C8B-B14F-4D97-AF65-F5344CB8AC3E}">
        <p14:creationId xmlns:p14="http://schemas.microsoft.com/office/powerpoint/2010/main" val="336402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8BCEC-A1F5-4475-A958-07707AA17CD9}"/>
              </a:ext>
            </a:extLst>
          </p:cNvPr>
          <p:cNvSpPr txBox="1"/>
          <p:nvPr/>
        </p:nvSpPr>
        <p:spPr>
          <a:xfrm>
            <a:off x="3684923" y="879215"/>
            <a:ext cx="4822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anose="030F0702030302020204" pitchFamily="66" charset="0"/>
              </a:rPr>
              <a:t>Our Schedule for Today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F12E99-A973-4B12-85FD-7ABECB3F0855}"/>
              </a:ext>
            </a:extLst>
          </p:cNvPr>
          <p:cNvSpPr txBox="1"/>
          <p:nvPr/>
        </p:nvSpPr>
        <p:spPr>
          <a:xfrm>
            <a:off x="1168179" y="1531413"/>
            <a:ext cx="741581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8:30   Morning Welcome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8:45   Calendar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9:00   Reading Mini-Lesson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9:20   Independent Reading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         Conferencing with Jayda, Alysa &amp; Quinn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10:00  Math Workshop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11:00  Writing Workshop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         Conferencing with Keller, Weston &amp; Daniella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11:45   Lunch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12:30  Word Work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1:00     Day over!</a:t>
            </a:r>
          </a:p>
        </p:txBody>
      </p:sp>
    </p:spTree>
    <p:extLst>
      <p:ext uri="{BB962C8B-B14F-4D97-AF65-F5344CB8AC3E}">
        <p14:creationId xmlns:p14="http://schemas.microsoft.com/office/powerpoint/2010/main" val="2305880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8BCEC-A1F5-4475-A958-07707AA17CD9}"/>
              </a:ext>
            </a:extLst>
          </p:cNvPr>
          <p:cNvSpPr txBox="1"/>
          <p:nvPr/>
        </p:nvSpPr>
        <p:spPr>
          <a:xfrm>
            <a:off x="3261904" y="1377539"/>
            <a:ext cx="54441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Don’t Forget!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F12E99-A973-4B12-85FD-7ABECB3F0855}"/>
              </a:ext>
            </a:extLst>
          </p:cNvPr>
          <p:cNvSpPr txBox="1"/>
          <p:nvPr/>
        </p:nvSpPr>
        <p:spPr>
          <a:xfrm>
            <a:off x="2808291" y="2854075"/>
            <a:ext cx="67179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Bring something that is your favorite color to class tomorrow.</a:t>
            </a:r>
          </a:p>
        </p:txBody>
      </p:sp>
    </p:spTree>
    <p:extLst>
      <p:ext uri="{BB962C8B-B14F-4D97-AF65-F5344CB8AC3E}">
        <p14:creationId xmlns:p14="http://schemas.microsoft.com/office/powerpoint/2010/main" val="7268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8BCEC-A1F5-4475-A958-07707AA17CD9}"/>
              </a:ext>
            </a:extLst>
          </p:cNvPr>
          <p:cNvSpPr txBox="1"/>
          <p:nvPr/>
        </p:nvSpPr>
        <p:spPr>
          <a:xfrm>
            <a:off x="2671657" y="1217882"/>
            <a:ext cx="71116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Words of the 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F12E99-A973-4B12-85FD-7ABECB3F0855}"/>
              </a:ext>
            </a:extLst>
          </p:cNvPr>
          <p:cNvSpPr txBox="1"/>
          <p:nvPr/>
        </p:nvSpPr>
        <p:spPr>
          <a:xfrm>
            <a:off x="2822806" y="2399294"/>
            <a:ext cx="67179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doorknob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butterfly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rainbow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59F496-811E-40ED-9C9F-8A7BA3B14B33}"/>
              </a:ext>
            </a:extLst>
          </p:cNvPr>
          <p:cNvSpPr txBox="1"/>
          <p:nvPr/>
        </p:nvSpPr>
        <p:spPr>
          <a:xfrm>
            <a:off x="803124" y="4750257"/>
            <a:ext cx="10319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These are all 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18926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8BCEC-A1F5-4475-A958-07707AA17CD9}"/>
              </a:ext>
            </a:extLst>
          </p:cNvPr>
          <p:cNvSpPr txBox="1"/>
          <p:nvPr/>
        </p:nvSpPr>
        <p:spPr>
          <a:xfrm>
            <a:off x="1317320" y="1336781"/>
            <a:ext cx="9557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The number of the day is: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F12E99-A973-4B12-85FD-7ABECB3F0855}"/>
              </a:ext>
            </a:extLst>
          </p:cNvPr>
          <p:cNvSpPr txBox="1"/>
          <p:nvPr/>
        </p:nvSpPr>
        <p:spPr>
          <a:xfrm>
            <a:off x="4723079" y="2520246"/>
            <a:ext cx="2838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Comic Sans MS" panose="030F0702030302020204" pitchFamily="66" charset="0"/>
              </a:rPr>
              <a:t>382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59F496-811E-40ED-9C9F-8A7BA3B14B33}"/>
              </a:ext>
            </a:extLst>
          </p:cNvPr>
          <p:cNvSpPr txBox="1"/>
          <p:nvPr/>
        </p:nvSpPr>
        <p:spPr>
          <a:xfrm>
            <a:off x="803124" y="4750257"/>
            <a:ext cx="10319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What do you notice about the number?</a:t>
            </a:r>
          </a:p>
        </p:txBody>
      </p:sp>
    </p:spTree>
    <p:extLst>
      <p:ext uri="{BB962C8B-B14F-4D97-AF65-F5344CB8AC3E}">
        <p14:creationId xmlns:p14="http://schemas.microsoft.com/office/powerpoint/2010/main" val="2244184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B4C3DE-87C8-437B-A567-88F899CE6F12}"/>
              </a:ext>
            </a:extLst>
          </p:cNvPr>
          <p:cNvSpPr txBox="1"/>
          <p:nvPr/>
        </p:nvSpPr>
        <p:spPr>
          <a:xfrm>
            <a:off x="1526785" y="595243"/>
            <a:ext cx="161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4AE539-550D-448B-AC7B-E431BE898E5D}"/>
              </a:ext>
            </a:extLst>
          </p:cNvPr>
          <p:cNvSpPr txBox="1"/>
          <p:nvPr/>
        </p:nvSpPr>
        <p:spPr>
          <a:xfrm>
            <a:off x="5287124" y="595242"/>
            <a:ext cx="1683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B18155-CF66-4A5F-BB31-71A9364FDEAE}"/>
              </a:ext>
            </a:extLst>
          </p:cNvPr>
          <p:cNvSpPr txBox="1"/>
          <p:nvPr/>
        </p:nvSpPr>
        <p:spPr>
          <a:xfrm>
            <a:off x="8890092" y="595241"/>
            <a:ext cx="1683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1ABD87-6FA7-4882-9E77-EEB30FFF97C0}"/>
              </a:ext>
            </a:extLst>
          </p:cNvPr>
          <p:cNvSpPr txBox="1"/>
          <p:nvPr/>
        </p:nvSpPr>
        <p:spPr>
          <a:xfrm>
            <a:off x="1088938" y="1589471"/>
            <a:ext cx="188705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Jayda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Lincoln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Luis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Matthew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87A30E-F00B-4C7B-A859-D280650A575A}"/>
              </a:ext>
            </a:extLst>
          </p:cNvPr>
          <p:cNvSpPr txBox="1"/>
          <p:nvPr/>
        </p:nvSpPr>
        <p:spPr>
          <a:xfrm>
            <a:off x="4632843" y="1589470"/>
            <a:ext cx="173156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Jackson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Bryson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Ellie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Xavier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D8B670-E9B1-439A-8D64-6358ABDBF810}"/>
              </a:ext>
            </a:extLst>
          </p:cNvPr>
          <p:cNvSpPr txBox="1"/>
          <p:nvPr/>
        </p:nvSpPr>
        <p:spPr>
          <a:xfrm>
            <a:off x="8234805" y="1589469"/>
            <a:ext cx="185659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Raymond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Neil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Erika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Alma</a:t>
            </a:r>
          </a:p>
        </p:txBody>
      </p:sp>
    </p:spTree>
    <p:extLst>
      <p:ext uri="{BB962C8B-B14F-4D97-AF65-F5344CB8AC3E}">
        <p14:creationId xmlns:p14="http://schemas.microsoft.com/office/powerpoint/2010/main" val="960409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20C959-BDA5-4047-9274-9F194D238516}"/>
              </a:ext>
            </a:extLst>
          </p:cNvPr>
          <p:cNvSpPr txBox="1"/>
          <p:nvPr/>
        </p:nvSpPr>
        <p:spPr>
          <a:xfrm>
            <a:off x="926861" y="590405"/>
            <a:ext cx="161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BBF314-CC40-4569-8F81-9342C77C7E79}"/>
              </a:ext>
            </a:extLst>
          </p:cNvPr>
          <p:cNvSpPr txBox="1"/>
          <p:nvPr/>
        </p:nvSpPr>
        <p:spPr>
          <a:xfrm>
            <a:off x="3733916" y="590403"/>
            <a:ext cx="1683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AEBBA2-2BE5-4B48-9C7A-49565856D824}"/>
              </a:ext>
            </a:extLst>
          </p:cNvPr>
          <p:cNvSpPr txBox="1"/>
          <p:nvPr/>
        </p:nvSpPr>
        <p:spPr>
          <a:xfrm>
            <a:off x="6843578" y="590402"/>
            <a:ext cx="1683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02655D-E2FC-4EC2-B5BE-80E744833001}"/>
              </a:ext>
            </a:extLst>
          </p:cNvPr>
          <p:cNvSpPr txBox="1"/>
          <p:nvPr/>
        </p:nvSpPr>
        <p:spPr>
          <a:xfrm>
            <a:off x="489014" y="1584633"/>
            <a:ext cx="188705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Jayda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Lincoln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Luis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Matthew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8C9961-ACE2-4407-9019-C40B790245A6}"/>
              </a:ext>
            </a:extLst>
          </p:cNvPr>
          <p:cNvSpPr txBox="1"/>
          <p:nvPr/>
        </p:nvSpPr>
        <p:spPr>
          <a:xfrm>
            <a:off x="3432995" y="1584631"/>
            <a:ext cx="173156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Jackson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Bryson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Ellie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Xavier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07A515-5D11-4E16-8C23-D192BE2CD5B7}"/>
              </a:ext>
            </a:extLst>
          </p:cNvPr>
          <p:cNvSpPr txBox="1"/>
          <p:nvPr/>
        </p:nvSpPr>
        <p:spPr>
          <a:xfrm>
            <a:off x="6493091" y="1584630"/>
            <a:ext cx="185659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Raymond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Neil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Erika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Alma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899FAD-172B-4E23-B830-75A1FA97EF11}"/>
              </a:ext>
            </a:extLst>
          </p:cNvPr>
          <p:cNvSpPr txBox="1"/>
          <p:nvPr/>
        </p:nvSpPr>
        <p:spPr>
          <a:xfrm>
            <a:off x="9706958" y="590402"/>
            <a:ext cx="1683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Group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C427D9-AA0F-490C-8AE9-068D62A9299F}"/>
              </a:ext>
            </a:extLst>
          </p:cNvPr>
          <p:cNvSpPr txBox="1"/>
          <p:nvPr/>
        </p:nvSpPr>
        <p:spPr>
          <a:xfrm>
            <a:off x="9533834" y="1584629"/>
            <a:ext cx="152958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Tyrone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Max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Lily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Ishah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23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3164103" y="2304984"/>
            <a:ext cx="5776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4372392" y="3618249"/>
            <a:ext cx="356988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to math !</a:t>
            </a:r>
          </a:p>
        </p:txBody>
      </p:sp>
    </p:spTree>
    <p:extLst>
      <p:ext uri="{BB962C8B-B14F-4D97-AF65-F5344CB8AC3E}">
        <p14:creationId xmlns:p14="http://schemas.microsoft.com/office/powerpoint/2010/main" val="287527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3164103" y="2304984"/>
            <a:ext cx="5776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4005654" y="3618249"/>
            <a:ext cx="442781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to reading !</a:t>
            </a:r>
          </a:p>
        </p:txBody>
      </p:sp>
    </p:spTree>
    <p:extLst>
      <p:ext uri="{BB962C8B-B14F-4D97-AF65-F5344CB8AC3E}">
        <p14:creationId xmlns:p14="http://schemas.microsoft.com/office/powerpoint/2010/main" val="347980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3164103" y="2304984"/>
            <a:ext cx="5776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4005654" y="3618249"/>
            <a:ext cx="41761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to writing !</a:t>
            </a:r>
          </a:p>
        </p:txBody>
      </p:sp>
    </p:spTree>
    <p:extLst>
      <p:ext uri="{BB962C8B-B14F-4D97-AF65-F5344CB8AC3E}">
        <p14:creationId xmlns:p14="http://schemas.microsoft.com/office/powerpoint/2010/main" val="49396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3164103" y="2304984"/>
            <a:ext cx="5776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3047246" y="3618249"/>
            <a:ext cx="64184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to small group !</a:t>
            </a:r>
          </a:p>
        </p:txBody>
      </p:sp>
    </p:spTree>
    <p:extLst>
      <p:ext uri="{BB962C8B-B14F-4D97-AF65-F5344CB8AC3E}">
        <p14:creationId xmlns:p14="http://schemas.microsoft.com/office/powerpoint/2010/main" val="274306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2020012" y="2445288"/>
            <a:ext cx="8151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Let’s Celebrate!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2186115" y="3773068"/>
            <a:ext cx="781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Today is Jayda’s Birthday!</a:t>
            </a:r>
          </a:p>
        </p:txBody>
      </p:sp>
    </p:spTree>
    <p:extLst>
      <p:ext uri="{BB962C8B-B14F-4D97-AF65-F5344CB8AC3E}">
        <p14:creationId xmlns:p14="http://schemas.microsoft.com/office/powerpoint/2010/main" val="202496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2880492" y="2386989"/>
            <a:ext cx="66255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Goodbye!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579ED-A3D0-47B0-82C9-4B438AF90423}"/>
              </a:ext>
            </a:extLst>
          </p:cNvPr>
          <p:cNvSpPr txBox="1"/>
          <p:nvPr/>
        </p:nvSpPr>
        <p:spPr>
          <a:xfrm>
            <a:off x="2240423" y="3725825"/>
            <a:ext cx="78089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latin typeface="KG Always A Good Time" panose="02000505000000020003" pitchFamily="2" charset="0"/>
              </a:rPr>
              <a:t>have a great evening!</a:t>
            </a:r>
          </a:p>
        </p:txBody>
      </p:sp>
    </p:spTree>
    <p:extLst>
      <p:ext uri="{BB962C8B-B14F-4D97-AF65-F5344CB8AC3E}">
        <p14:creationId xmlns:p14="http://schemas.microsoft.com/office/powerpoint/2010/main" val="277978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2024767" y="2299288"/>
            <a:ext cx="82927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Enjoy your lunch!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28BCEC-A1F5-4475-A958-07707AA17CD9}"/>
              </a:ext>
            </a:extLst>
          </p:cNvPr>
          <p:cNvSpPr txBox="1"/>
          <p:nvPr/>
        </p:nvSpPr>
        <p:spPr>
          <a:xfrm>
            <a:off x="3045947" y="4407662"/>
            <a:ext cx="6250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* We will start class at 12:45. *</a:t>
            </a:r>
          </a:p>
        </p:txBody>
      </p:sp>
    </p:spTree>
    <p:extLst>
      <p:ext uri="{BB962C8B-B14F-4D97-AF65-F5344CB8AC3E}">
        <p14:creationId xmlns:p14="http://schemas.microsoft.com/office/powerpoint/2010/main" val="246364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8830F4-2EA4-4EEF-9082-EF895AAF3524}"/>
              </a:ext>
            </a:extLst>
          </p:cNvPr>
          <p:cNvSpPr txBox="1"/>
          <p:nvPr/>
        </p:nvSpPr>
        <p:spPr>
          <a:xfrm>
            <a:off x="2024767" y="2299288"/>
            <a:ext cx="82927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n>
                  <a:solidFill>
                    <a:schemeClr val="bg1"/>
                  </a:solidFill>
                </a:ln>
                <a:latin typeface="KG Summer Sunshine Blackout" panose="02000000000000000000" pitchFamily="2" charset="0"/>
              </a:rPr>
              <a:t>It’s time for a break!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28BCEC-A1F5-4475-A958-07707AA17CD9}"/>
              </a:ext>
            </a:extLst>
          </p:cNvPr>
          <p:cNvSpPr txBox="1"/>
          <p:nvPr/>
        </p:nvSpPr>
        <p:spPr>
          <a:xfrm>
            <a:off x="3045947" y="4407662"/>
            <a:ext cx="6250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* We will start class at 10:45. *</a:t>
            </a:r>
          </a:p>
        </p:txBody>
      </p:sp>
    </p:spTree>
    <p:extLst>
      <p:ext uri="{BB962C8B-B14F-4D97-AF65-F5344CB8AC3E}">
        <p14:creationId xmlns:p14="http://schemas.microsoft.com/office/powerpoint/2010/main" val="131037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194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KG Always A Good Time</vt:lpstr>
      <vt:lpstr>KG Summer Sunshine Blackout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7</cp:revision>
  <dcterms:created xsi:type="dcterms:W3CDTF">2020-08-02T23:45:51Z</dcterms:created>
  <dcterms:modified xsi:type="dcterms:W3CDTF">2020-08-03T00:59:45Z</dcterms:modified>
</cp:coreProperties>
</file>