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6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4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BD0EF-11D6-4C40-A33A-194BA75941C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5F159-DEC1-48B7-9B03-AFB7EF7C6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2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715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3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05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9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3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6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4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6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63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9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8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03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7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2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292344-FE5A-408D-BA44-A0D93CD22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512" y="4736626"/>
            <a:ext cx="1042988" cy="1109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183839-9847-45FD-B10B-E736C62DD0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5" y="3370710"/>
            <a:ext cx="1042988" cy="1109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F13F72-E7A4-4F86-9AED-36BF664F10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71" y="3274056"/>
            <a:ext cx="1042988" cy="1109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79029-CE80-469F-B621-2424BD04B9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815" y="3274056"/>
            <a:ext cx="1042988" cy="110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92ED0B-6ABE-4D6E-BDA7-68009E1A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77" y="4287247"/>
            <a:ext cx="1042988" cy="1109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05FEBD-9A43-4911-BF45-3A608CC3AE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21" y="4241830"/>
            <a:ext cx="1042988" cy="11098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4E6EC2-80EF-45B5-A34B-98AA98766E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77" y="4241830"/>
            <a:ext cx="1047445" cy="1109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D15785-E61E-4EFA-8DAD-D76938E5B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0" y="4257996"/>
            <a:ext cx="1042988" cy="1109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B64D8-836D-4670-9A2D-939DDF0484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8" y="4351968"/>
            <a:ext cx="1042988" cy="1109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6A4BE9-7664-4FB2-94D6-95E031B5B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80" y="4523418"/>
            <a:ext cx="1042988" cy="110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0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</cp:revision>
  <dcterms:created xsi:type="dcterms:W3CDTF">2020-10-15T14:18:31Z</dcterms:created>
  <dcterms:modified xsi:type="dcterms:W3CDTF">2020-10-15T14:26:57Z</dcterms:modified>
</cp:coreProperties>
</file>