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1056" y="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9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6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0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2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4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1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0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87BB-CDE1-42E0-A0EA-B3264ED20673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920A2-0448-407E-B0E9-7303E98D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5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785DE5C-E15F-400E-8E13-B72C9BD175CC}"/>
              </a:ext>
            </a:extLst>
          </p:cNvPr>
          <p:cNvSpPr txBox="1"/>
          <p:nvPr/>
        </p:nvSpPr>
        <p:spPr>
          <a:xfrm>
            <a:off x="909639" y="2195512"/>
            <a:ext cx="23431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0AEAA2-B91B-4AA2-B50D-B0A592B09D72}"/>
              </a:ext>
            </a:extLst>
          </p:cNvPr>
          <p:cNvSpPr txBox="1"/>
          <p:nvPr/>
        </p:nvSpPr>
        <p:spPr>
          <a:xfrm>
            <a:off x="3548063" y="2707140"/>
            <a:ext cx="26295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AF3879-5D9D-4A58-905B-D18BFF93C26D}"/>
              </a:ext>
            </a:extLst>
          </p:cNvPr>
          <p:cNvSpPr txBox="1"/>
          <p:nvPr/>
        </p:nvSpPr>
        <p:spPr>
          <a:xfrm>
            <a:off x="6425972" y="3033711"/>
            <a:ext cx="184717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28EA1D-B005-4AF2-B66D-ADBCC3A5FF9A}"/>
              </a:ext>
            </a:extLst>
          </p:cNvPr>
          <p:cNvSpPr txBox="1"/>
          <p:nvPr/>
        </p:nvSpPr>
        <p:spPr>
          <a:xfrm>
            <a:off x="1131435" y="4731883"/>
            <a:ext cx="1847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20B12F-2CF3-4881-B4A8-33158614C5E2}"/>
              </a:ext>
            </a:extLst>
          </p:cNvPr>
          <p:cNvSpPr txBox="1"/>
          <p:nvPr/>
        </p:nvSpPr>
        <p:spPr>
          <a:xfrm>
            <a:off x="4108679" y="4916940"/>
            <a:ext cx="20689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1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B09C3D9-2F1F-43BD-AAF0-97C2D5D2E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780686"/>
              </p:ext>
            </p:extLst>
          </p:nvPr>
        </p:nvGraphicFramePr>
        <p:xfrm>
          <a:off x="3128962" y="1782762"/>
          <a:ext cx="5138737" cy="4308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8737">
                  <a:extLst>
                    <a:ext uri="{9D8B030D-6E8A-4147-A177-3AD203B41FA5}">
                      <a16:colId xmlns:a16="http://schemas.microsoft.com/office/drawing/2014/main" val="2113796463"/>
                    </a:ext>
                  </a:extLst>
                </a:gridCol>
              </a:tblGrid>
              <a:tr h="107711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answer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5701"/>
                  </a:ext>
                </a:extLst>
              </a:tr>
              <a:tr h="107711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answer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736403"/>
                  </a:ext>
                </a:extLst>
              </a:tr>
              <a:tr h="107711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answer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714749"/>
                  </a:ext>
                </a:extLst>
              </a:tr>
              <a:tr h="1077119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Write answer here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889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31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8A300C-F6E0-4A0B-8C65-3C1DABA1433B}"/>
              </a:ext>
            </a:extLst>
          </p:cNvPr>
          <p:cNvSpPr txBox="1"/>
          <p:nvPr/>
        </p:nvSpPr>
        <p:spPr>
          <a:xfrm>
            <a:off x="5519738" y="742950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EEF5BA-FBEA-4310-97AA-ACCEF9CDA760}"/>
              </a:ext>
            </a:extLst>
          </p:cNvPr>
          <p:cNvSpPr txBox="1"/>
          <p:nvPr/>
        </p:nvSpPr>
        <p:spPr>
          <a:xfrm>
            <a:off x="4572000" y="3276599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E3EC8E-5174-487F-99D1-C28D33DFD9D5}"/>
              </a:ext>
            </a:extLst>
          </p:cNvPr>
          <p:cNvSpPr txBox="1"/>
          <p:nvPr/>
        </p:nvSpPr>
        <p:spPr>
          <a:xfrm>
            <a:off x="6919913" y="4886918"/>
            <a:ext cx="22240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2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60324B-FE69-4934-A1CF-C6B0357E55E8}"/>
              </a:ext>
            </a:extLst>
          </p:cNvPr>
          <p:cNvSpPr txBox="1"/>
          <p:nvPr/>
        </p:nvSpPr>
        <p:spPr>
          <a:xfrm>
            <a:off x="5481638" y="966787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983322-EAEB-4BDA-A829-B415F64C9416}"/>
              </a:ext>
            </a:extLst>
          </p:cNvPr>
          <p:cNvSpPr txBox="1"/>
          <p:nvPr/>
        </p:nvSpPr>
        <p:spPr>
          <a:xfrm>
            <a:off x="4638675" y="3062287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5374B6-8D00-4378-9D65-0B596B5A50D5}"/>
              </a:ext>
            </a:extLst>
          </p:cNvPr>
          <p:cNvSpPr txBox="1"/>
          <p:nvPr/>
        </p:nvSpPr>
        <p:spPr>
          <a:xfrm>
            <a:off x="6753226" y="4943475"/>
            <a:ext cx="22240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6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F6004E-EDDA-4FC4-9DA4-5FD6E70EEA43}"/>
              </a:ext>
            </a:extLst>
          </p:cNvPr>
          <p:cNvSpPr txBox="1"/>
          <p:nvPr/>
        </p:nvSpPr>
        <p:spPr>
          <a:xfrm>
            <a:off x="5519738" y="742950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03FF97-6439-4410-9DBF-79B2509217A4}"/>
              </a:ext>
            </a:extLst>
          </p:cNvPr>
          <p:cNvSpPr txBox="1"/>
          <p:nvPr/>
        </p:nvSpPr>
        <p:spPr>
          <a:xfrm>
            <a:off x="4605338" y="2900362"/>
            <a:ext cx="34575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C5A387-CCA5-47E0-BFD4-0992D1758AE8}"/>
              </a:ext>
            </a:extLst>
          </p:cNvPr>
          <p:cNvSpPr txBox="1"/>
          <p:nvPr/>
        </p:nvSpPr>
        <p:spPr>
          <a:xfrm>
            <a:off x="6753226" y="4943475"/>
            <a:ext cx="22240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Write answer here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6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54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</cp:revision>
  <dcterms:created xsi:type="dcterms:W3CDTF">2020-09-15T18:04:12Z</dcterms:created>
  <dcterms:modified xsi:type="dcterms:W3CDTF">2020-09-15T18:08:39Z</dcterms:modified>
</cp:coreProperties>
</file>