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7" autoAdjust="0"/>
    <p:restoredTop sz="94660"/>
  </p:normalViewPr>
  <p:slideViewPr>
    <p:cSldViewPr snapToGrid="0" showGuides="1">
      <p:cViewPr varScale="1">
        <p:scale>
          <a:sx n="80" d="100"/>
          <a:sy n="80" d="100"/>
        </p:scale>
        <p:origin x="768" y="43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BB7A2E-DBA8-42F2-B5C2-C2D0E061EF81}" type="datetimeFigureOut">
              <a:rPr lang="en-US" smtClean="0"/>
              <a:t>9/14/2020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E83E0E-1835-4419-BAD2-2E9DA8D6C7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1667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BB7A2E-DBA8-42F2-B5C2-C2D0E061EF81}" type="datetimeFigureOut">
              <a:rPr lang="en-US" smtClean="0"/>
              <a:t>9/14/2020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E83E0E-1835-4419-BAD2-2E9DA8D6C7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42885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BB7A2E-DBA8-42F2-B5C2-C2D0E061EF81}" type="datetimeFigureOut">
              <a:rPr lang="en-US" smtClean="0"/>
              <a:t>9/14/2020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E83E0E-1835-4419-BAD2-2E9DA8D6C7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76210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BB7A2E-DBA8-42F2-B5C2-C2D0E061EF81}" type="datetimeFigureOut">
              <a:rPr lang="en-US" smtClean="0"/>
              <a:t>9/14/2020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E83E0E-1835-4419-BAD2-2E9DA8D6C7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59354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BB7A2E-DBA8-42F2-B5C2-C2D0E061EF81}" type="datetimeFigureOut">
              <a:rPr lang="en-US" smtClean="0"/>
              <a:t>9/14/2020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E83E0E-1835-4419-BAD2-2E9DA8D6C7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62813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BB7A2E-DBA8-42F2-B5C2-C2D0E061EF81}" type="datetimeFigureOut">
              <a:rPr lang="en-US" smtClean="0"/>
              <a:t>9/14/2020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E83E0E-1835-4419-BAD2-2E9DA8D6C7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2398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BB7A2E-DBA8-42F2-B5C2-C2D0E061EF81}" type="datetimeFigureOut">
              <a:rPr lang="en-US" smtClean="0"/>
              <a:t>9/14/2020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E83E0E-1835-4419-BAD2-2E9DA8D6C7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77146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BB7A2E-DBA8-42F2-B5C2-C2D0E061EF81}" type="datetimeFigureOut">
              <a:rPr lang="en-US" smtClean="0"/>
              <a:t>9/14/2020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E83E0E-1835-4419-BAD2-2E9DA8D6C7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91591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BB7A2E-DBA8-42F2-B5C2-C2D0E061EF81}" type="datetimeFigureOut">
              <a:rPr lang="en-US" smtClean="0"/>
              <a:t>9/14/2020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E83E0E-1835-4419-BAD2-2E9DA8D6C7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16942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BB7A2E-DBA8-42F2-B5C2-C2D0E061EF81}" type="datetimeFigureOut">
              <a:rPr lang="en-US" smtClean="0"/>
              <a:t>9/14/2020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E83E0E-1835-4419-BAD2-2E9DA8D6C7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95429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BB7A2E-DBA8-42F2-B5C2-C2D0E061EF81}" type="datetimeFigureOut">
              <a:rPr lang="en-US" smtClean="0"/>
              <a:t>9/14/2020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E83E0E-1835-4419-BAD2-2E9DA8D6C7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05397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BB7A2E-DBA8-42F2-B5C2-C2D0E061EF81}" type="datetimeFigureOut">
              <a:rPr lang="en-US" smtClean="0"/>
              <a:t>9/14/2020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E83E0E-1835-4419-BAD2-2E9DA8D6C7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74346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5735242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E4E8B014-70DE-4AA1-9806-63C06474DE3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39597515"/>
              </p:ext>
            </p:extLst>
          </p:nvPr>
        </p:nvGraphicFramePr>
        <p:xfrm>
          <a:off x="1685925" y="2300287"/>
          <a:ext cx="5848349" cy="358806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848349">
                  <a:extLst>
                    <a:ext uri="{9D8B030D-6E8A-4147-A177-3AD203B41FA5}">
                      <a16:colId xmlns:a16="http://schemas.microsoft.com/office/drawing/2014/main" val="2215029911"/>
                    </a:ext>
                  </a:extLst>
                </a:gridCol>
              </a:tblGrid>
              <a:tr h="707807"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omic Sans MS" panose="030F0702030302020204" pitchFamily="66" charset="0"/>
                        </a:rPr>
                        <a:t>animal here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18442605"/>
                  </a:ext>
                </a:extLst>
              </a:tr>
              <a:tr h="756838"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omic Sans MS" panose="030F0702030302020204" pitchFamily="66" charset="0"/>
                        </a:rPr>
                        <a:t>animal here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35688863"/>
                  </a:ext>
                </a:extLst>
              </a:tr>
              <a:tr h="707807"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omic Sans MS" panose="030F0702030302020204" pitchFamily="66" charset="0"/>
                        </a:rPr>
                        <a:t>animal here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27910752"/>
                  </a:ext>
                </a:extLst>
              </a:tr>
              <a:tr h="707807"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omic Sans MS" panose="030F0702030302020204" pitchFamily="66" charset="0"/>
                        </a:rPr>
                        <a:t>animal here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78467804"/>
                  </a:ext>
                </a:extLst>
              </a:tr>
              <a:tr h="707807"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omic Sans MS" panose="030F0702030302020204" pitchFamily="66" charset="0"/>
                        </a:rPr>
                        <a:t>animal here 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317817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57665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02C246FD-7382-4213-BDDD-C717D8774B9D}"/>
              </a:ext>
            </a:extLst>
          </p:cNvPr>
          <p:cNvSpPr/>
          <p:nvPr/>
        </p:nvSpPr>
        <p:spPr>
          <a:xfrm>
            <a:off x="3667126" y="3429000"/>
            <a:ext cx="1895475" cy="136207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628</a:t>
            </a:r>
          </a:p>
        </p:txBody>
      </p:sp>
    </p:spTree>
    <p:extLst>
      <p:ext uri="{BB962C8B-B14F-4D97-AF65-F5344CB8AC3E}">
        <p14:creationId xmlns:p14="http://schemas.microsoft.com/office/powerpoint/2010/main" val="27986153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7CEB203-8EB2-4D52-931F-E436E95C5BB3}"/>
              </a:ext>
            </a:extLst>
          </p:cNvPr>
          <p:cNvSpPr txBox="1"/>
          <p:nvPr/>
        </p:nvSpPr>
        <p:spPr>
          <a:xfrm>
            <a:off x="1457325" y="904875"/>
            <a:ext cx="185737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solidFill>
                  <a:srgbClr val="00B050"/>
                </a:solidFill>
                <a:latin typeface="Comic Sans MS" panose="030F0702030302020204" pitchFamily="66" charset="0"/>
              </a:rPr>
              <a:t>628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696699F-7C04-40D8-8972-82CD139194A7}"/>
              </a:ext>
            </a:extLst>
          </p:cNvPr>
          <p:cNvSpPr txBox="1"/>
          <p:nvPr/>
        </p:nvSpPr>
        <p:spPr>
          <a:xfrm>
            <a:off x="1378744" y="1795463"/>
            <a:ext cx="6386512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B050"/>
                </a:solidFill>
                <a:latin typeface="Comic Sans MS" panose="030F0702030302020204" pitchFamily="66" charset="0"/>
              </a:rPr>
              <a:t>Write answers here</a:t>
            </a:r>
          </a:p>
          <a:p>
            <a:endParaRPr lang="en-US" sz="2800" dirty="0">
              <a:solidFill>
                <a:srgbClr val="00B050"/>
              </a:solidFill>
              <a:latin typeface="Comic Sans MS" panose="030F0702030302020204" pitchFamily="66" charset="0"/>
            </a:endParaRPr>
          </a:p>
          <a:p>
            <a:endParaRPr lang="en-US" sz="2800" dirty="0">
              <a:solidFill>
                <a:srgbClr val="00B050"/>
              </a:solidFill>
              <a:latin typeface="Comic Sans MS" panose="030F0702030302020204" pitchFamily="66" charset="0"/>
            </a:endParaRPr>
          </a:p>
          <a:p>
            <a:endParaRPr lang="en-US" sz="2800" dirty="0">
              <a:solidFill>
                <a:srgbClr val="00B050"/>
              </a:solidFill>
              <a:latin typeface="Comic Sans MS" panose="030F0702030302020204" pitchFamily="66" charset="0"/>
            </a:endParaRPr>
          </a:p>
          <a:p>
            <a:endParaRPr lang="en-US" sz="2800" dirty="0">
              <a:solidFill>
                <a:srgbClr val="00B050"/>
              </a:solidFill>
              <a:latin typeface="Comic Sans MS" panose="030F0702030302020204" pitchFamily="66" charset="0"/>
            </a:endParaRPr>
          </a:p>
          <a:p>
            <a:endParaRPr lang="en-US" sz="2800" dirty="0">
              <a:solidFill>
                <a:srgbClr val="00B050"/>
              </a:solidFill>
              <a:latin typeface="Comic Sans MS" panose="030F0702030302020204" pitchFamily="66" charset="0"/>
            </a:endParaRPr>
          </a:p>
          <a:p>
            <a:endParaRPr lang="en-US" sz="2800" dirty="0">
              <a:solidFill>
                <a:srgbClr val="00B050"/>
              </a:solidFill>
              <a:latin typeface="Comic Sans MS" panose="030F0702030302020204" pitchFamily="66" charset="0"/>
            </a:endParaRPr>
          </a:p>
          <a:p>
            <a:endParaRPr lang="en-US" sz="2800" dirty="0">
              <a:solidFill>
                <a:srgbClr val="00B050"/>
              </a:solidFill>
              <a:latin typeface="Comic Sans MS" panose="030F0702030302020204" pitchFamily="66" charset="0"/>
            </a:endParaRPr>
          </a:p>
          <a:p>
            <a:endParaRPr lang="en-US" sz="2800" dirty="0">
              <a:solidFill>
                <a:srgbClr val="00B05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15575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9568F636-3FDA-49ED-8A5D-EC0C4FC8FA12}"/>
              </a:ext>
            </a:extLst>
          </p:cNvPr>
          <p:cNvSpPr/>
          <p:nvPr/>
        </p:nvSpPr>
        <p:spPr>
          <a:xfrm>
            <a:off x="3624262" y="3100387"/>
            <a:ext cx="1895475" cy="136207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729</a:t>
            </a:r>
          </a:p>
        </p:txBody>
      </p:sp>
    </p:spTree>
    <p:extLst>
      <p:ext uri="{BB962C8B-B14F-4D97-AF65-F5344CB8AC3E}">
        <p14:creationId xmlns:p14="http://schemas.microsoft.com/office/powerpoint/2010/main" val="38466188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5F0388CA-725C-408B-B385-EFB6C8BF0BF2}"/>
              </a:ext>
            </a:extLst>
          </p:cNvPr>
          <p:cNvSpPr txBox="1"/>
          <p:nvPr/>
        </p:nvSpPr>
        <p:spPr>
          <a:xfrm>
            <a:off x="1378744" y="1795463"/>
            <a:ext cx="6386512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B050"/>
                </a:solidFill>
                <a:latin typeface="Comic Sans MS" panose="030F0702030302020204" pitchFamily="66" charset="0"/>
              </a:rPr>
              <a:t>Write answers here</a:t>
            </a:r>
          </a:p>
          <a:p>
            <a:endParaRPr lang="en-US" sz="2800" dirty="0">
              <a:solidFill>
                <a:srgbClr val="00B050"/>
              </a:solidFill>
              <a:latin typeface="Comic Sans MS" panose="030F0702030302020204" pitchFamily="66" charset="0"/>
            </a:endParaRPr>
          </a:p>
          <a:p>
            <a:endParaRPr lang="en-US" sz="2800" dirty="0">
              <a:solidFill>
                <a:srgbClr val="00B050"/>
              </a:solidFill>
              <a:latin typeface="Comic Sans MS" panose="030F0702030302020204" pitchFamily="66" charset="0"/>
            </a:endParaRPr>
          </a:p>
          <a:p>
            <a:endParaRPr lang="en-US" sz="2800" dirty="0">
              <a:solidFill>
                <a:srgbClr val="00B050"/>
              </a:solidFill>
              <a:latin typeface="Comic Sans MS" panose="030F0702030302020204" pitchFamily="66" charset="0"/>
            </a:endParaRPr>
          </a:p>
          <a:p>
            <a:endParaRPr lang="en-US" sz="2800" dirty="0">
              <a:solidFill>
                <a:srgbClr val="00B050"/>
              </a:solidFill>
              <a:latin typeface="Comic Sans MS" panose="030F0702030302020204" pitchFamily="66" charset="0"/>
            </a:endParaRPr>
          </a:p>
          <a:p>
            <a:endParaRPr lang="en-US" sz="2800" dirty="0">
              <a:solidFill>
                <a:srgbClr val="00B050"/>
              </a:solidFill>
              <a:latin typeface="Comic Sans MS" panose="030F0702030302020204" pitchFamily="66" charset="0"/>
            </a:endParaRPr>
          </a:p>
          <a:p>
            <a:endParaRPr lang="en-US" sz="2800" dirty="0">
              <a:solidFill>
                <a:srgbClr val="00B050"/>
              </a:solidFill>
              <a:latin typeface="Comic Sans MS" panose="030F0702030302020204" pitchFamily="66" charset="0"/>
            </a:endParaRPr>
          </a:p>
          <a:p>
            <a:endParaRPr lang="en-US" sz="2800" dirty="0">
              <a:solidFill>
                <a:srgbClr val="00B050"/>
              </a:solidFill>
              <a:latin typeface="Comic Sans MS" panose="030F0702030302020204" pitchFamily="66" charset="0"/>
            </a:endParaRPr>
          </a:p>
          <a:p>
            <a:endParaRPr lang="en-US" sz="2800" dirty="0">
              <a:solidFill>
                <a:srgbClr val="00B050"/>
              </a:solidFill>
              <a:latin typeface="Comic Sans MS" panose="030F0702030302020204" pitchFamily="66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B88BD32-9682-4568-83FD-0EE7D3BE1C62}"/>
              </a:ext>
            </a:extLst>
          </p:cNvPr>
          <p:cNvSpPr txBox="1"/>
          <p:nvPr/>
        </p:nvSpPr>
        <p:spPr>
          <a:xfrm>
            <a:off x="1457325" y="904875"/>
            <a:ext cx="185737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solidFill>
                  <a:srgbClr val="00B050"/>
                </a:solidFill>
                <a:latin typeface="Comic Sans MS" panose="030F0702030302020204" pitchFamily="66" charset="0"/>
              </a:rPr>
              <a:t>729</a:t>
            </a:r>
          </a:p>
        </p:txBody>
      </p:sp>
    </p:spTree>
    <p:extLst>
      <p:ext uri="{BB962C8B-B14F-4D97-AF65-F5344CB8AC3E}">
        <p14:creationId xmlns:p14="http://schemas.microsoft.com/office/powerpoint/2010/main" val="22209099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288997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88E5731F-7679-49CC-9974-2988E482D04A}"/>
              </a:ext>
            </a:extLst>
          </p:cNvPr>
          <p:cNvSpPr txBox="1"/>
          <p:nvPr/>
        </p:nvSpPr>
        <p:spPr>
          <a:xfrm>
            <a:off x="1378744" y="1795463"/>
            <a:ext cx="6386512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B050"/>
                </a:solidFill>
                <a:latin typeface="Comic Sans MS" panose="030F0702030302020204" pitchFamily="66" charset="0"/>
              </a:rPr>
              <a:t>Write answers here</a:t>
            </a:r>
          </a:p>
          <a:p>
            <a:endParaRPr lang="en-US" sz="2800" dirty="0">
              <a:solidFill>
                <a:srgbClr val="00B050"/>
              </a:solidFill>
              <a:latin typeface="Comic Sans MS" panose="030F0702030302020204" pitchFamily="66" charset="0"/>
            </a:endParaRPr>
          </a:p>
          <a:p>
            <a:endParaRPr lang="en-US" sz="2800" dirty="0">
              <a:solidFill>
                <a:srgbClr val="00B050"/>
              </a:solidFill>
              <a:latin typeface="Comic Sans MS" panose="030F0702030302020204" pitchFamily="66" charset="0"/>
            </a:endParaRPr>
          </a:p>
          <a:p>
            <a:endParaRPr lang="en-US" sz="2800" dirty="0">
              <a:solidFill>
                <a:srgbClr val="00B050"/>
              </a:solidFill>
              <a:latin typeface="Comic Sans MS" panose="030F0702030302020204" pitchFamily="66" charset="0"/>
            </a:endParaRPr>
          </a:p>
          <a:p>
            <a:endParaRPr lang="en-US" sz="2800" dirty="0">
              <a:solidFill>
                <a:srgbClr val="00B050"/>
              </a:solidFill>
              <a:latin typeface="Comic Sans MS" panose="030F0702030302020204" pitchFamily="66" charset="0"/>
            </a:endParaRPr>
          </a:p>
          <a:p>
            <a:endParaRPr lang="en-US" sz="2800" dirty="0">
              <a:solidFill>
                <a:srgbClr val="00B050"/>
              </a:solidFill>
              <a:latin typeface="Comic Sans MS" panose="030F0702030302020204" pitchFamily="66" charset="0"/>
            </a:endParaRPr>
          </a:p>
          <a:p>
            <a:endParaRPr lang="en-US" sz="2800" dirty="0">
              <a:solidFill>
                <a:srgbClr val="00B050"/>
              </a:solidFill>
              <a:latin typeface="Comic Sans MS" panose="030F0702030302020204" pitchFamily="66" charset="0"/>
            </a:endParaRPr>
          </a:p>
          <a:p>
            <a:endParaRPr lang="en-US" sz="2800" dirty="0">
              <a:solidFill>
                <a:srgbClr val="00B050"/>
              </a:solidFill>
              <a:latin typeface="Comic Sans MS" panose="030F0702030302020204" pitchFamily="66" charset="0"/>
            </a:endParaRPr>
          </a:p>
          <a:p>
            <a:endParaRPr lang="en-US" sz="2800" dirty="0">
              <a:solidFill>
                <a:srgbClr val="00B05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37621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0225873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2">
            <a:extLst>
              <a:ext uri="{FF2B5EF4-FFF2-40B4-BE49-F238E27FC236}">
                <a16:creationId xmlns:a16="http://schemas.microsoft.com/office/drawing/2014/main" id="{F8646BAA-93DB-4253-B778-CB3DDB1504D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99570179"/>
              </p:ext>
            </p:extLst>
          </p:nvPr>
        </p:nvGraphicFramePr>
        <p:xfrm>
          <a:off x="1524000" y="2263775"/>
          <a:ext cx="6096000" cy="36245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8000">
                  <a:extLst>
                    <a:ext uri="{9D8B030D-6E8A-4147-A177-3AD203B41FA5}">
                      <a16:colId xmlns:a16="http://schemas.microsoft.com/office/drawing/2014/main" val="2215029911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val="3415852112"/>
                    </a:ext>
                  </a:extLst>
                </a:gridCol>
              </a:tblGrid>
              <a:tr h="715010"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omic Sans MS" panose="030F0702030302020204" pitchFamily="66" charset="0"/>
                        </a:rPr>
                        <a:t>animal here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omic Sans MS" panose="030F0702030302020204" pitchFamily="66" charset="0"/>
                        </a:rPr>
                        <a:t>size here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18442605"/>
                  </a:ext>
                </a:extLst>
              </a:tr>
              <a:tr h="764540"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omic Sans MS" panose="030F0702030302020204" pitchFamily="66" charset="0"/>
                        </a:rPr>
                        <a:t>animal here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omic Sans MS" panose="030F0702030302020204" pitchFamily="66" charset="0"/>
                        </a:rPr>
                        <a:t>size here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35688863"/>
                  </a:ext>
                </a:extLst>
              </a:tr>
              <a:tr h="715010"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omic Sans MS" panose="030F0702030302020204" pitchFamily="66" charset="0"/>
                        </a:rPr>
                        <a:t>animal here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omic Sans MS" panose="030F0702030302020204" pitchFamily="66" charset="0"/>
                        </a:rPr>
                        <a:t>size here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27910752"/>
                  </a:ext>
                </a:extLst>
              </a:tr>
              <a:tr h="715010"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omic Sans MS" panose="030F0702030302020204" pitchFamily="66" charset="0"/>
                        </a:rPr>
                        <a:t>animal here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omic Sans MS" panose="030F0702030302020204" pitchFamily="66" charset="0"/>
                        </a:rPr>
                        <a:t>size here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78467804"/>
                  </a:ext>
                </a:extLst>
              </a:tr>
              <a:tr h="715010"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omic Sans MS" panose="030F0702030302020204" pitchFamily="66" charset="0"/>
                        </a:rPr>
                        <a:t>animal here 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omic Sans MS" panose="030F0702030302020204" pitchFamily="66" charset="0"/>
                        </a:rPr>
                        <a:t>size here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317817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5134117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</TotalTime>
  <Words>43</Words>
  <Application>Microsoft Office PowerPoint</Application>
  <PresentationFormat>On-screen Show (4:3)</PresentationFormat>
  <Paragraphs>40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Arial</vt:lpstr>
      <vt:lpstr>Calibri</vt:lpstr>
      <vt:lpstr>Calibri Light</vt:lpstr>
      <vt:lpstr>Comic Sans MS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Cathy Henry</dc:creator>
  <cp:lastModifiedBy>Cathy Henry</cp:lastModifiedBy>
  <cp:revision>2</cp:revision>
  <dcterms:created xsi:type="dcterms:W3CDTF">2020-09-15T01:34:58Z</dcterms:created>
  <dcterms:modified xsi:type="dcterms:W3CDTF">2020-09-15T01:41:09Z</dcterms:modified>
</cp:coreProperties>
</file>