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31E-F41D-40B9-AA2F-1AAF944B0D3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89E3-091B-486F-A3A2-53B89FF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72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2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0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6FDCFB-156F-427F-A406-28A55D0B0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11092"/>
              </p:ext>
            </p:extLst>
          </p:nvPr>
        </p:nvGraphicFramePr>
        <p:xfrm>
          <a:off x="1628775" y="2071688"/>
          <a:ext cx="5881688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688">
                  <a:extLst>
                    <a:ext uri="{9D8B030D-6E8A-4147-A177-3AD203B41FA5}">
                      <a16:colId xmlns:a16="http://schemas.microsoft.com/office/drawing/2014/main" val="3392152652"/>
                    </a:ext>
                  </a:extLst>
                </a:gridCol>
              </a:tblGrid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58723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51826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8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787587-7737-4626-A520-7BD8C4B8B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11092"/>
              </p:ext>
            </p:extLst>
          </p:nvPr>
        </p:nvGraphicFramePr>
        <p:xfrm>
          <a:off x="1628775" y="2071688"/>
          <a:ext cx="5881688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688">
                  <a:extLst>
                    <a:ext uri="{9D8B030D-6E8A-4147-A177-3AD203B41FA5}">
                      <a16:colId xmlns:a16="http://schemas.microsoft.com/office/drawing/2014/main" val="3392152652"/>
                    </a:ext>
                  </a:extLst>
                </a:gridCol>
              </a:tblGrid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58723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51826"/>
                  </a:ext>
                </a:extLst>
              </a:tr>
              <a:tr h="1296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here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7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2020-09-15T16:52:29Z</dcterms:created>
  <dcterms:modified xsi:type="dcterms:W3CDTF">2020-09-15T16:55:02Z</dcterms:modified>
</cp:coreProperties>
</file>