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3" r:id="rId4"/>
    <p:sldId id="262" r:id="rId5"/>
    <p:sldId id="259" r:id="rId6"/>
    <p:sldId id="257" r:id="rId7"/>
    <p:sldId id="25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32E-841C-4F5E-B25D-C2C19A9D52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281D-CD08-46EA-B2DB-0204B6A9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47F194-0AF1-4C57-AFB1-0814FBF80108}"/>
              </a:ext>
            </a:extLst>
          </p:cNvPr>
          <p:cNvSpPr/>
          <p:nvPr/>
        </p:nvSpPr>
        <p:spPr>
          <a:xfrm>
            <a:off x="841628" y="773602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9A6DC-504A-4321-862B-470B4CA2540E}"/>
              </a:ext>
            </a:extLst>
          </p:cNvPr>
          <p:cNvSpPr txBox="1"/>
          <p:nvPr/>
        </p:nvSpPr>
        <p:spPr>
          <a:xfrm>
            <a:off x="3066118" y="6293225"/>
            <a:ext cx="292304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9E33E-93DB-44AF-929E-B48B4AFD3F7D}"/>
              </a:ext>
            </a:extLst>
          </p:cNvPr>
          <p:cNvSpPr txBox="1"/>
          <p:nvPr/>
        </p:nvSpPr>
        <p:spPr>
          <a:xfrm>
            <a:off x="1233085" y="2353796"/>
            <a:ext cx="6568672" cy="253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4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Let’s practice our research skills!</a:t>
            </a:r>
          </a:p>
        </p:txBody>
      </p:sp>
    </p:spTree>
    <p:extLst>
      <p:ext uri="{BB962C8B-B14F-4D97-AF65-F5344CB8AC3E}">
        <p14:creationId xmlns:p14="http://schemas.microsoft.com/office/powerpoint/2010/main" val="337582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47F194-0AF1-4C57-AFB1-0814FBF80108}"/>
              </a:ext>
            </a:extLst>
          </p:cNvPr>
          <p:cNvSpPr/>
          <p:nvPr/>
        </p:nvSpPr>
        <p:spPr>
          <a:xfrm>
            <a:off x="841628" y="773602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9A6DC-504A-4321-862B-470B4CA2540E}"/>
              </a:ext>
            </a:extLst>
          </p:cNvPr>
          <p:cNvSpPr txBox="1"/>
          <p:nvPr/>
        </p:nvSpPr>
        <p:spPr>
          <a:xfrm>
            <a:off x="3066118" y="6293225"/>
            <a:ext cx="292304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910A-368B-4821-B85B-B7E7E9CBADA2}"/>
              </a:ext>
            </a:extLst>
          </p:cNvPr>
          <p:cNvSpPr txBox="1"/>
          <p:nvPr/>
        </p:nvSpPr>
        <p:spPr>
          <a:xfrm>
            <a:off x="841629" y="1098737"/>
            <a:ext cx="7351585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83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questions do we have?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23C2D5-99E7-4E4A-BCE6-9FDC2BB887E5}"/>
              </a:ext>
            </a:extLst>
          </p:cNvPr>
          <p:cNvGraphicFramePr>
            <a:graphicFrameLocks noGrp="1"/>
          </p:cNvGraphicFramePr>
          <p:nvPr/>
        </p:nvGraphicFramePr>
        <p:xfrm>
          <a:off x="1613647" y="2057079"/>
          <a:ext cx="5916706" cy="391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706">
                  <a:extLst>
                    <a:ext uri="{9D8B030D-6E8A-4147-A177-3AD203B41FA5}">
                      <a16:colId xmlns:a16="http://schemas.microsoft.com/office/drawing/2014/main" val="1926845509"/>
                    </a:ext>
                  </a:extLst>
                </a:gridCol>
              </a:tblGrid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73579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62031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2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15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47F194-0AF1-4C57-AFB1-0814FBF80108}"/>
              </a:ext>
            </a:extLst>
          </p:cNvPr>
          <p:cNvSpPr/>
          <p:nvPr/>
        </p:nvSpPr>
        <p:spPr>
          <a:xfrm>
            <a:off x="841628" y="773602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9A6DC-504A-4321-862B-470B4CA2540E}"/>
              </a:ext>
            </a:extLst>
          </p:cNvPr>
          <p:cNvSpPr txBox="1"/>
          <p:nvPr/>
        </p:nvSpPr>
        <p:spPr>
          <a:xfrm>
            <a:off x="3066118" y="6293225"/>
            <a:ext cx="292304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910A-368B-4821-B85B-B7E7E9CBADA2}"/>
              </a:ext>
            </a:extLst>
          </p:cNvPr>
          <p:cNvSpPr txBox="1"/>
          <p:nvPr/>
        </p:nvSpPr>
        <p:spPr>
          <a:xfrm>
            <a:off x="2007437" y="941893"/>
            <a:ext cx="5350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do we wonder about the rainforest?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23C2D5-99E7-4E4A-BCE6-9FDC2BB887E5}"/>
              </a:ext>
            </a:extLst>
          </p:cNvPr>
          <p:cNvGraphicFramePr>
            <a:graphicFrameLocks noGrp="1"/>
          </p:cNvGraphicFramePr>
          <p:nvPr/>
        </p:nvGraphicFramePr>
        <p:xfrm>
          <a:off x="1613647" y="2057079"/>
          <a:ext cx="5916706" cy="391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706">
                  <a:extLst>
                    <a:ext uri="{9D8B030D-6E8A-4147-A177-3AD203B41FA5}">
                      <a16:colId xmlns:a16="http://schemas.microsoft.com/office/drawing/2014/main" val="1926845509"/>
                    </a:ext>
                  </a:extLst>
                </a:gridCol>
              </a:tblGrid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73579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62031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2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4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47F194-0AF1-4C57-AFB1-0814FBF80108}"/>
              </a:ext>
            </a:extLst>
          </p:cNvPr>
          <p:cNvSpPr/>
          <p:nvPr/>
        </p:nvSpPr>
        <p:spPr>
          <a:xfrm>
            <a:off x="841628" y="773602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9A6DC-504A-4321-862B-470B4CA2540E}"/>
              </a:ext>
            </a:extLst>
          </p:cNvPr>
          <p:cNvSpPr txBox="1"/>
          <p:nvPr/>
        </p:nvSpPr>
        <p:spPr>
          <a:xfrm>
            <a:off x="3066118" y="6293225"/>
            <a:ext cx="292304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2910A-368B-4821-B85B-B7E7E9CBADA2}"/>
              </a:ext>
            </a:extLst>
          </p:cNvPr>
          <p:cNvSpPr txBox="1"/>
          <p:nvPr/>
        </p:nvSpPr>
        <p:spPr>
          <a:xfrm>
            <a:off x="1569287" y="979861"/>
            <a:ext cx="5916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rainforest animals would I like to learn more about?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23C2D5-99E7-4E4A-BCE6-9FDC2BB887E5}"/>
              </a:ext>
            </a:extLst>
          </p:cNvPr>
          <p:cNvGraphicFramePr>
            <a:graphicFrameLocks noGrp="1"/>
          </p:cNvGraphicFramePr>
          <p:nvPr/>
        </p:nvGraphicFramePr>
        <p:xfrm>
          <a:off x="1613647" y="2057079"/>
          <a:ext cx="5916706" cy="391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706">
                  <a:extLst>
                    <a:ext uri="{9D8B030D-6E8A-4147-A177-3AD203B41FA5}">
                      <a16:colId xmlns:a16="http://schemas.microsoft.com/office/drawing/2014/main" val="1926845509"/>
                    </a:ext>
                  </a:extLst>
                </a:gridCol>
              </a:tblGrid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73579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62031"/>
                  </a:ext>
                </a:extLst>
              </a:tr>
              <a:tr h="13041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2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7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47F194-0AF1-4C57-AFB1-0814FBF80108}"/>
              </a:ext>
            </a:extLst>
          </p:cNvPr>
          <p:cNvSpPr/>
          <p:nvPr/>
        </p:nvSpPr>
        <p:spPr>
          <a:xfrm>
            <a:off x="841628" y="787890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9A6DC-504A-4321-862B-470B4CA2540E}"/>
              </a:ext>
            </a:extLst>
          </p:cNvPr>
          <p:cNvSpPr txBox="1"/>
          <p:nvPr/>
        </p:nvSpPr>
        <p:spPr>
          <a:xfrm>
            <a:off x="3066118" y="6293225"/>
            <a:ext cx="2923044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9E33E-93DB-44AF-929E-B48B4AFD3F7D}"/>
              </a:ext>
            </a:extLst>
          </p:cNvPr>
          <p:cNvSpPr txBox="1"/>
          <p:nvPr/>
        </p:nvSpPr>
        <p:spPr>
          <a:xfrm>
            <a:off x="1233085" y="1253659"/>
            <a:ext cx="6568672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4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Choose a topic!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6E17C-4155-4726-8C33-8D67C6B57942}"/>
              </a:ext>
            </a:extLst>
          </p:cNvPr>
          <p:cNvSpPr txBox="1"/>
          <p:nvPr/>
        </p:nvSpPr>
        <p:spPr>
          <a:xfrm>
            <a:off x="1613647" y="2589586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I will research:</a:t>
            </a:r>
          </a:p>
        </p:txBody>
      </p:sp>
    </p:spTree>
    <p:extLst>
      <p:ext uri="{BB962C8B-B14F-4D97-AF65-F5344CB8AC3E}">
        <p14:creationId xmlns:p14="http://schemas.microsoft.com/office/powerpoint/2010/main" val="35222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B3F2C-526C-459C-983C-83856721621E}"/>
              </a:ext>
            </a:extLst>
          </p:cNvPr>
          <p:cNvSpPr/>
          <p:nvPr/>
        </p:nvSpPr>
        <p:spPr>
          <a:xfrm>
            <a:off x="6477691" y="3476625"/>
            <a:ext cx="2475413" cy="32151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DC5AF0-DDEA-4B00-A895-180D0C51B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2990" y="34614"/>
            <a:ext cx="2660114" cy="3179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4D5EB-80E9-45EE-B8E8-438B32A9E186}"/>
              </a:ext>
            </a:extLst>
          </p:cNvPr>
          <p:cNvSpPr txBox="1"/>
          <p:nvPr/>
        </p:nvSpPr>
        <p:spPr>
          <a:xfrm>
            <a:off x="3194430" y="6546387"/>
            <a:ext cx="3271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581AB-9551-4639-9ABE-68DCD1817257}"/>
              </a:ext>
            </a:extLst>
          </p:cNvPr>
          <p:cNvSpPr txBox="1"/>
          <p:nvPr/>
        </p:nvSpPr>
        <p:spPr>
          <a:xfrm>
            <a:off x="-363661" y="203931"/>
            <a:ext cx="554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KG Summer Sunshine Blackout" panose="02000000000000000000" pitchFamily="2" charset="0"/>
              </a:rPr>
              <a:t>I am researching…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82ADF-89F3-4AA8-ADD9-304BF92B8526}"/>
              </a:ext>
            </a:extLst>
          </p:cNvPr>
          <p:cNvSpPr txBox="1"/>
          <p:nvPr/>
        </p:nvSpPr>
        <p:spPr>
          <a:xfrm>
            <a:off x="6466267" y="583311"/>
            <a:ext cx="109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eestyle Script" panose="030804020302050B0404" pitchFamily="66" charset="0"/>
              </a:rPr>
              <a:t>This was interesting!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7385C-49B6-49EE-B5ED-B1124054DA66}"/>
              </a:ext>
            </a:extLst>
          </p:cNvPr>
          <p:cNvSpPr/>
          <p:nvPr/>
        </p:nvSpPr>
        <p:spPr>
          <a:xfrm>
            <a:off x="353631" y="742105"/>
            <a:ext cx="5995988" cy="1033462"/>
          </a:xfrm>
          <a:prstGeom prst="rect">
            <a:avLst/>
          </a:prstGeom>
          <a:solidFill>
            <a:schemeClr val="bg1"/>
          </a:solidFill>
          <a:ln>
            <a:solidFill>
              <a:srgbClr val="33B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0F38F76-E1CB-43E6-B1C1-C17A052E8674}"/>
              </a:ext>
            </a:extLst>
          </p:cNvPr>
          <p:cNvGraphicFramePr>
            <a:graphicFrameLocks noGrp="1"/>
          </p:cNvGraphicFramePr>
          <p:nvPr/>
        </p:nvGraphicFramePr>
        <p:xfrm>
          <a:off x="404811" y="2254074"/>
          <a:ext cx="2752725" cy="443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1363197918"/>
                    </a:ext>
                  </a:extLst>
                </a:gridCol>
              </a:tblGrid>
              <a:tr h="14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41685"/>
                  </a:ext>
                </a:extLst>
              </a:tr>
              <a:tr h="14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96857"/>
                  </a:ext>
                </a:extLst>
              </a:tr>
              <a:tr h="14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29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FD852AA-1FC2-473C-AD51-C62EA46B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25" y="5303663"/>
            <a:ext cx="876301" cy="490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69F67-B4C5-4E28-98F0-57D08874C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25" y="3788137"/>
            <a:ext cx="876301" cy="479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0805DC-6F88-48E1-B3F9-0424F470D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25" y="2334969"/>
            <a:ext cx="876301" cy="4907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7258FA-C35D-413E-BC25-55A82EEA208F}"/>
              </a:ext>
            </a:extLst>
          </p:cNvPr>
          <p:cNvSpPr txBox="1"/>
          <p:nvPr/>
        </p:nvSpPr>
        <p:spPr>
          <a:xfrm>
            <a:off x="-275807" y="1793084"/>
            <a:ext cx="387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KG The Last Time" panose="02000505000000020004" pitchFamily="2" charset="0"/>
              </a:rPr>
              <a:t>3 Facts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964716-A69D-47BB-8EE0-0DD83CFEE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59" y="5696544"/>
            <a:ext cx="3155309" cy="8723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58F736-9391-4D92-B843-75BC337ADE88}"/>
              </a:ext>
            </a:extLst>
          </p:cNvPr>
          <p:cNvSpPr txBox="1"/>
          <p:nvPr/>
        </p:nvSpPr>
        <p:spPr>
          <a:xfrm>
            <a:off x="3396246" y="5757956"/>
            <a:ext cx="2351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I want to learn more about…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012542-7A62-4E29-9F96-7A1AC36EF75F}"/>
              </a:ext>
            </a:extLst>
          </p:cNvPr>
          <p:cNvSpPr txBox="1"/>
          <p:nvPr/>
        </p:nvSpPr>
        <p:spPr>
          <a:xfrm>
            <a:off x="2916529" y="1775567"/>
            <a:ext cx="208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I wonder if…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D6606-2DFD-45A2-8008-66A7B0DEA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350">
            <a:off x="3364941" y="1701899"/>
            <a:ext cx="4094483" cy="4076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3F7707-9E2E-4913-94A7-0A4BD5E76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01" y="4535816"/>
            <a:ext cx="978382" cy="12240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CF6F8F-F7CE-451E-B810-92B8CAF4EBA9}"/>
              </a:ext>
            </a:extLst>
          </p:cNvPr>
          <p:cNvSpPr txBox="1"/>
          <p:nvPr/>
        </p:nvSpPr>
        <p:spPr>
          <a:xfrm>
            <a:off x="7449134" y="3545827"/>
            <a:ext cx="235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eestyle Script" panose="030804020302050B0404" pitchFamily="66" charset="0"/>
              </a:rPr>
              <a:t>New words I found…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E867A8-4CD7-4F05-B12E-AAE663A84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5766">
            <a:off x="2860843" y="4555752"/>
            <a:ext cx="2036937" cy="2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F3CA88-EAA9-41D3-A8FA-507EF2416BF3}"/>
              </a:ext>
            </a:extLst>
          </p:cNvPr>
          <p:cNvSpPr/>
          <p:nvPr/>
        </p:nvSpPr>
        <p:spPr>
          <a:xfrm>
            <a:off x="841628" y="787890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D4947-D693-4134-A42E-8626E256EC92}"/>
              </a:ext>
            </a:extLst>
          </p:cNvPr>
          <p:cNvSpPr txBox="1"/>
          <p:nvPr/>
        </p:nvSpPr>
        <p:spPr>
          <a:xfrm>
            <a:off x="841628" y="1253659"/>
            <a:ext cx="735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Get ready to write! </a:t>
            </a:r>
          </a:p>
        </p:txBody>
      </p:sp>
    </p:spTree>
    <p:extLst>
      <p:ext uri="{BB962C8B-B14F-4D97-AF65-F5344CB8AC3E}">
        <p14:creationId xmlns:p14="http://schemas.microsoft.com/office/powerpoint/2010/main" val="239250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F3CA88-EAA9-41D3-A8FA-507EF2416BF3}"/>
              </a:ext>
            </a:extLst>
          </p:cNvPr>
          <p:cNvSpPr/>
          <p:nvPr/>
        </p:nvSpPr>
        <p:spPr>
          <a:xfrm>
            <a:off x="841628" y="787890"/>
            <a:ext cx="7351586" cy="544368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10979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106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Freestyle Script</vt:lpstr>
      <vt:lpstr>GrilledCheese BTN</vt:lpstr>
      <vt:lpstr>KG Summer Sunshine Blackout</vt:lpstr>
      <vt:lpstr>KG The Last 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2020-09-15T15:11:19Z</dcterms:created>
  <dcterms:modified xsi:type="dcterms:W3CDTF">2020-09-15T15:22:33Z</dcterms:modified>
</cp:coreProperties>
</file>