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6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8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1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8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8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2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362C-7090-4C6B-8E58-BBEE47E1A31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16697-3FA9-48D4-B5D3-A5B1487A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1245DE-A42D-49E0-85F3-B9F7D7BA84DF}"/>
              </a:ext>
            </a:extLst>
          </p:cNvPr>
          <p:cNvSpPr/>
          <p:nvPr/>
        </p:nvSpPr>
        <p:spPr>
          <a:xfrm>
            <a:off x="995362" y="735806"/>
            <a:ext cx="7153275" cy="5386387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B0EE6-FE8D-4B00-9454-B5F1B306EE06}"/>
              </a:ext>
            </a:extLst>
          </p:cNvPr>
          <p:cNvSpPr txBox="1"/>
          <p:nvPr/>
        </p:nvSpPr>
        <p:spPr>
          <a:xfrm>
            <a:off x="1851831" y="1838325"/>
            <a:ext cx="5577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Rainforest</a:t>
            </a:r>
          </a:p>
          <a:p>
            <a:pPr algn="ctr"/>
            <a:r>
              <a:rPr lang="en-US" sz="6000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Scrambled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B9A67-268E-4B13-A9E3-B88FBE101D5B}"/>
              </a:ext>
            </a:extLst>
          </p:cNvPr>
          <p:cNvSpPr txBox="1"/>
          <p:nvPr/>
        </p:nvSpPr>
        <p:spPr>
          <a:xfrm>
            <a:off x="2833687" y="627896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5730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4294AAA-F9D1-4562-BC18-362F6E096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554">
            <a:off x="7537174" y="-12816"/>
            <a:ext cx="1476632" cy="202586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BF2ADC3-E828-4D4A-B958-22A3D0B3C9AF}"/>
              </a:ext>
            </a:extLst>
          </p:cNvPr>
          <p:cNvSpPr/>
          <p:nvPr/>
        </p:nvSpPr>
        <p:spPr>
          <a:xfrm>
            <a:off x="7896967" y="268660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ED2F1C-9A40-44A7-A225-7209FB36897F}"/>
              </a:ext>
            </a:extLst>
          </p:cNvPr>
          <p:cNvSpPr/>
          <p:nvPr/>
        </p:nvSpPr>
        <p:spPr>
          <a:xfrm>
            <a:off x="7896475" y="18716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EE526F-1F25-4259-AB0C-8B345BCAD401}"/>
              </a:ext>
            </a:extLst>
          </p:cNvPr>
          <p:cNvSpPr/>
          <p:nvPr/>
        </p:nvSpPr>
        <p:spPr>
          <a:xfrm>
            <a:off x="5443533" y="18716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rainforest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3CA70D-DA58-4BBB-88D9-A8D18DE72AB9}"/>
              </a:ext>
            </a:extLst>
          </p:cNvPr>
          <p:cNvSpPr/>
          <p:nvPr/>
        </p:nvSpPr>
        <p:spPr>
          <a:xfrm>
            <a:off x="6670005" y="267651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F76496-BFE2-493E-A4B6-76581EB903E8}"/>
              </a:ext>
            </a:extLst>
          </p:cNvPr>
          <p:cNvSpPr/>
          <p:nvPr/>
        </p:nvSpPr>
        <p:spPr>
          <a:xfrm>
            <a:off x="5443533" y="105488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world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5D93C1-6947-4F26-A324-7BDA1F07A3A3}"/>
              </a:ext>
            </a:extLst>
          </p:cNvPr>
          <p:cNvSpPr/>
          <p:nvPr/>
        </p:nvSpPr>
        <p:spPr>
          <a:xfrm>
            <a:off x="6670004" y="18716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Amazon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A7A773-1DB7-456F-B376-8C6BCD60C1E5}"/>
              </a:ext>
            </a:extLst>
          </p:cNvPr>
          <p:cNvSpPr/>
          <p:nvPr/>
        </p:nvSpPr>
        <p:spPr>
          <a:xfrm>
            <a:off x="5443532" y="23811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7DB34-025C-4137-88A7-C8AF1DB47C41}"/>
              </a:ext>
            </a:extLst>
          </p:cNvPr>
          <p:cNvSpPr/>
          <p:nvPr/>
        </p:nvSpPr>
        <p:spPr>
          <a:xfrm>
            <a:off x="5443532" y="350519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2223DF-25C5-47FC-A741-E20F82FB642C}"/>
              </a:ext>
            </a:extLst>
          </p:cNvPr>
          <p:cNvSpPr/>
          <p:nvPr/>
        </p:nvSpPr>
        <p:spPr>
          <a:xfrm>
            <a:off x="5443532" y="267652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rainforest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DBABF8-5458-415D-BC2E-F27107788C24}"/>
              </a:ext>
            </a:extLst>
          </p:cNvPr>
          <p:cNvSpPr/>
          <p:nvPr/>
        </p:nvSpPr>
        <p:spPr>
          <a:xfrm>
            <a:off x="7896475" y="3501545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2B36D9-DC9D-455E-8B27-46BCC6C59A3E}"/>
              </a:ext>
            </a:extLst>
          </p:cNvPr>
          <p:cNvSpPr/>
          <p:nvPr/>
        </p:nvSpPr>
        <p:spPr>
          <a:xfrm>
            <a:off x="7896475" y="431648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tropical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7ACC17-7E4C-4A5F-98D4-AA3FF77EBDC2}"/>
              </a:ext>
            </a:extLst>
          </p:cNvPr>
          <p:cNvSpPr/>
          <p:nvPr/>
        </p:nvSpPr>
        <p:spPr>
          <a:xfrm>
            <a:off x="6670003" y="3501545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390622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0D8A1B5-D14B-4994-A07C-AAB038E3F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969">
            <a:off x="7556395" y="-34690"/>
            <a:ext cx="1336765" cy="183397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2FF2E9A-0471-4C04-88A5-D3A0DC8646CC}"/>
              </a:ext>
            </a:extLst>
          </p:cNvPr>
          <p:cNvSpPr/>
          <p:nvPr/>
        </p:nvSpPr>
        <p:spPr>
          <a:xfrm>
            <a:off x="7763617" y="271407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than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201BC2-0DB9-469A-88B1-9EF33C9FBFFB}"/>
              </a:ext>
            </a:extLst>
          </p:cNvPr>
          <p:cNvSpPr/>
          <p:nvPr/>
        </p:nvSpPr>
        <p:spPr>
          <a:xfrm>
            <a:off x="7763125" y="189913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more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D07034-7B4E-414A-BF13-0CA1DE866723}"/>
              </a:ext>
            </a:extLst>
          </p:cNvPr>
          <p:cNvSpPr/>
          <p:nvPr/>
        </p:nvSpPr>
        <p:spPr>
          <a:xfrm>
            <a:off x="5310183" y="189913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0" dirty="0"/>
              <a:t>Rainforests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4ECA28-84EA-479A-99A5-67ECD9C9C759}"/>
              </a:ext>
            </a:extLst>
          </p:cNvPr>
          <p:cNvSpPr/>
          <p:nvPr/>
        </p:nvSpPr>
        <p:spPr>
          <a:xfrm>
            <a:off x="6536655" y="270399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83A5C14-040B-4E2E-B6EE-3A53F5708421}"/>
              </a:ext>
            </a:extLst>
          </p:cNvPr>
          <p:cNvSpPr/>
          <p:nvPr/>
        </p:nvSpPr>
        <p:spPr>
          <a:xfrm>
            <a:off x="5310183" y="108236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inches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80A1D1-7964-4622-88E9-B75CC21140A7}"/>
              </a:ext>
            </a:extLst>
          </p:cNvPr>
          <p:cNvSpPr/>
          <p:nvPr/>
        </p:nvSpPr>
        <p:spPr>
          <a:xfrm>
            <a:off x="6536654" y="189913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DACA17F-06D6-4A2B-8FCE-9BBC415CFB04}"/>
              </a:ext>
            </a:extLst>
          </p:cNvPr>
          <p:cNvSpPr/>
          <p:nvPr/>
        </p:nvSpPr>
        <p:spPr>
          <a:xfrm>
            <a:off x="5310184" y="320365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year!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5C1F9F-DB6B-4F58-B513-629BEAE3C748}"/>
              </a:ext>
            </a:extLst>
          </p:cNvPr>
          <p:cNvSpPr/>
          <p:nvPr/>
        </p:nvSpPr>
        <p:spPr>
          <a:xfrm>
            <a:off x="5310182" y="353267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F02CAC-51CA-4626-84FA-5BF23211E51E}"/>
              </a:ext>
            </a:extLst>
          </p:cNvPr>
          <p:cNvSpPr/>
          <p:nvPr/>
        </p:nvSpPr>
        <p:spPr>
          <a:xfrm>
            <a:off x="5310182" y="2703995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084087B-C4FE-45D4-8A89-EAF48FE72E59}"/>
              </a:ext>
            </a:extLst>
          </p:cNvPr>
          <p:cNvSpPr/>
          <p:nvPr/>
        </p:nvSpPr>
        <p:spPr>
          <a:xfrm>
            <a:off x="7763125" y="352902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rain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6EAA9A-A567-44AD-9B1A-528550B69109}"/>
              </a:ext>
            </a:extLst>
          </p:cNvPr>
          <p:cNvSpPr/>
          <p:nvPr/>
        </p:nvSpPr>
        <p:spPr>
          <a:xfrm>
            <a:off x="7762633" y="434396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receive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4D8205-8E22-44AA-9719-53699676068C}"/>
              </a:ext>
            </a:extLst>
          </p:cNvPr>
          <p:cNvSpPr/>
          <p:nvPr/>
        </p:nvSpPr>
        <p:spPr>
          <a:xfrm>
            <a:off x="6536655" y="35326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427716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1245DE-A42D-49E0-85F3-B9F7D7BA84DF}"/>
              </a:ext>
            </a:extLst>
          </p:cNvPr>
          <p:cNvSpPr/>
          <p:nvPr/>
        </p:nvSpPr>
        <p:spPr>
          <a:xfrm>
            <a:off x="995362" y="735806"/>
            <a:ext cx="7153275" cy="5386387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B0EE6-FE8D-4B00-9454-B5F1B306EE06}"/>
              </a:ext>
            </a:extLst>
          </p:cNvPr>
          <p:cNvSpPr txBox="1"/>
          <p:nvPr/>
        </p:nvSpPr>
        <p:spPr>
          <a:xfrm>
            <a:off x="1732769" y="2295525"/>
            <a:ext cx="557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Great practice!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B9A67-268E-4B13-A9E3-B88FBE101D5B}"/>
              </a:ext>
            </a:extLst>
          </p:cNvPr>
          <p:cNvSpPr txBox="1"/>
          <p:nvPr/>
        </p:nvSpPr>
        <p:spPr>
          <a:xfrm>
            <a:off x="2833687" y="6278968"/>
            <a:ext cx="328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6789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665405-4691-4BEF-919C-30F6488FDE8D}"/>
              </a:ext>
            </a:extLst>
          </p:cNvPr>
          <p:cNvSpPr/>
          <p:nvPr/>
        </p:nvSpPr>
        <p:spPr>
          <a:xfrm>
            <a:off x="7763121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81401-F2D0-44BB-B15B-25436D365E70}"/>
              </a:ext>
            </a:extLst>
          </p:cNvPr>
          <p:cNvSpPr/>
          <p:nvPr/>
        </p:nvSpPr>
        <p:spPr>
          <a:xfrm>
            <a:off x="7763121" y="350519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E3382B-2FA4-4915-98B7-D623B9F42C5A}"/>
              </a:ext>
            </a:extLst>
          </p:cNvPr>
          <p:cNvSpPr/>
          <p:nvPr/>
        </p:nvSpPr>
        <p:spPr>
          <a:xfrm>
            <a:off x="6529387" y="35051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rainforest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2CCF2-05F2-475B-A774-773DD78A9364}"/>
              </a:ext>
            </a:extLst>
          </p:cNvPr>
          <p:cNvSpPr/>
          <p:nvPr/>
        </p:nvSpPr>
        <p:spPr>
          <a:xfrm>
            <a:off x="7763121" y="26003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648FA4-B0A3-4D2A-8572-25DD5460E65B}"/>
              </a:ext>
            </a:extLst>
          </p:cNvPr>
          <p:cNvSpPr/>
          <p:nvPr/>
        </p:nvSpPr>
        <p:spPr>
          <a:xfrm>
            <a:off x="6529387" y="25907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explore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D7EC43-8253-4DE3-8999-CDE8144F1A3D}"/>
              </a:ext>
            </a:extLst>
          </p:cNvPr>
          <p:cNvSpPr/>
          <p:nvPr/>
        </p:nvSpPr>
        <p:spPr>
          <a:xfrm>
            <a:off x="7763121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CF39B-4FCC-4581-A683-22EACB01E027}"/>
              </a:ext>
            </a:extLst>
          </p:cNvPr>
          <p:cNvSpPr/>
          <p:nvPr/>
        </p:nvSpPr>
        <p:spPr>
          <a:xfrm>
            <a:off x="6529386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EE3251-E172-4E71-A446-09A9B8778AC1}"/>
              </a:ext>
            </a:extLst>
          </p:cNvPr>
          <p:cNvSpPr/>
          <p:nvPr/>
        </p:nvSpPr>
        <p:spPr>
          <a:xfrm>
            <a:off x="6529388" y="52625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someday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230329-9523-45D2-A6C9-9166ACA18B73}"/>
              </a:ext>
            </a:extLst>
          </p:cNvPr>
          <p:cNvSpPr/>
          <p:nvPr/>
        </p:nvSpPr>
        <p:spPr>
          <a:xfrm>
            <a:off x="6529387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would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55E691-80C3-402C-9FCA-D39D247E3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969">
            <a:off x="7512244" y="-53739"/>
            <a:ext cx="1336765" cy="1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3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57636F-FC83-4D9C-B09D-90B940350BD1}"/>
              </a:ext>
            </a:extLst>
          </p:cNvPr>
          <p:cNvSpPr/>
          <p:nvPr/>
        </p:nvSpPr>
        <p:spPr>
          <a:xfrm>
            <a:off x="7763121" y="412908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prey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B284E-F7F8-4500-912F-526115A9DB81}"/>
              </a:ext>
            </a:extLst>
          </p:cNvPr>
          <p:cNvSpPr/>
          <p:nvPr/>
        </p:nvSpPr>
        <p:spPr>
          <a:xfrm>
            <a:off x="7763121" y="328611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help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C4B2A-81E6-4091-B563-B0035A84A7A6}"/>
              </a:ext>
            </a:extLst>
          </p:cNvPr>
          <p:cNvSpPr/>
          <p:nvPr/>
        </p:nvSpPr>
        <p:spPr>
          <a:xfrm>
            <a:off x="5772147" y="199961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stalk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A16AB-D5FD-4170-B89D-2C2B48C7669B}"/>
              </a:ext>
            </a:extLst>
          </p:cNvPr>
          <p:cNvSpPr/>
          <p:nvPr/>
        </p:nvSpPr>
        <p:spPr>
          <a:xfrm>
            <a:off x="7763121" y="238124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stay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78F62-575A-493D-8706-CE9DD23EECD5}"/>
              </a:ext>
            </a:extLst>
          </p:cNvPr>
          <p:cNvSpPr/>
          <p:nvPr/>
        </p:nvSpPr>
        <p:spPr>
          <a:xfrm>
            <a:off x="5780707" y="113305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FAD27A-F31E-4CE7-9278-8CF130CB8B19}"/>
              </a:ext>
            </a:extLst>
          </p:cNvPr>
          <p:cNvSpPr/>
          <p:nvPr/>
        </p:nvSpPr>
        <p:spPr>
          <a:xfrm>
            <a:off x="5772145" y="369548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2180D2-AD8A-4863-9BA9-102D32AF3EA1}"/>
              </a:ext>
            </a:extLst>
          </p:cNvPr>
          <p:cNvSpPr/>
          <p:nvPr/>
        </p:nvSpPr>
        <p:spPr>
          <a:xfrm>
            <a:off x="5772148" y="26648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4B67BD-BC59-4CBE-BA38-20E8D4A79172}"/>
              </a:ext>
            </a:extLst>
          </p:cNvPr>
          <p:cNvSpPr/>
          <p:nvPr/>
        </p:nvSpPr>
        <p:spPr>
          <a:xfrm>
            <a:off x="7763119" y="497204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camouflaged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BB28E-78A2-430F-9A29-65D03C99E235}"/>
              </a:ext>
            </a:extLst>
          </p:cNvPr>
          <p:cNvSpPr/>
          <p:nvPr/>
        </p:nvSpPr>
        <p:spPr>
          <a:xfrm>
            <a:off x="5772146" y="2828924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Spots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0FC4B2-4842-43DD-AF53-DA9162690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236">
            <a:off x="7604628" y="-53022"/>
            <a:ext cx="1336765" cy="18339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DAF84E-16AC-48C6-95B1-7F914ED19A9E}"/>
              </a:ext>
            </a:extLst>
          </p:cNvPr>
          <p:cNvSpPr/>
          <p:nvPr/>
        </p:nvSpPr>
        <p:spPr>
          <a:xfrm>
            <a:off x="7763120" y="15287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their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434FFE-E409-4A87-A66B-61C2D3BED41D}"/>
              </a:ext>
            </a:extLst>
          </p:cNvPr>
          <p:cNvSpPr/>
          <p:nvPr/>
        </p:nvSpPr>
        <p:spPr>
          <a:xfrm>
            <a:off x="7763119" y="58150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jaguars</a:t>
            </a:r>
          </a:p>
        </p:txBody>
      </p:sp>
    </p:spTree>
    <p:extLst>
      <p:ext uri="{BB962C8B-B14F-4D97-AF65-F5344CB8AC3E}">
        <p14:creationId xmlns:p14="http://schemas.microsoft.com/office/powerpoint/2010/main" val="118196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E7032E-24F9-465C-952F-0FF70AD82613}"/>
              </a:ext>
            </a:extLst>
          </p:cNvPr>
          <p:cNvSpPr/>
          <p:nvPr/>
        </p:nvSpPr>
        <p:spPr>
          <a:xfrm>
            <a:off x="7763121" y="418623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B7902-8591-4395-9EFC-B23B1B020834}"/>
              </a:ext>
            </a:extLst>
          </p:cNvPr>
          <p:cNvSpPr/>
          <p:nvPr/>
        </p:nvSpPr>
        <p:spPr>
          <a:xfrm>
            <a:off x="7763121" y="335279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792B2E-76DF-4FC7-B5EA-9A57F1C0419B}"/>
              </a:ext>
            </a:extLst>
          </p:cNvPr>
          <p:cNvSpPr/>
          <p:nvPr/>
        </p:nvSpPr>
        <p:spPr>
          <a:xfrm>
            <a:off x="6148387" y="197397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rainforest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17FE3C-68C7-4E6A-8B29-4FE9E7C654D4}"/>
              </a:ext>
            </a:extLst>
          </p:cNvPr>
          <p:cNvSpPr/>
          <p:nvPr/>
        </p:nvSpPr>
        <p:spPr>
          <a:xfrm>
            <a:off x="7763121" y="244792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94882D-3ECB-4A31-93B0-939B7B6A1949}"/>
              </a:ext>
            </a:extLst>
          </p:cNvPr>
          <p:cNvSpPr/>
          <p:nvPr/>
        </p:nvSpPr>
        <p:spPr>
          <a:xfrm>
            <a:off x="6148387" y="105957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530CAC-D1BA-4C0A-82B9-F0845D8DC2A0}"/>
              </a:ext>
            </a:extLst>
          </p:cNvPr>
          <p:cNvSpPr/>
          <p:nvPr/>
        </p:nvSpPr>
        <p:spPr>
          <a:xfrm>
            <a:off x="7763121" y="153352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3CACB2-DBF0-4007-8141-1238944128B9}"/>
              </a:ext>
            </a:extLst>
          </p:cNvPr>
          <p:cNvSpPr/>
          <p:nvPr/>
        </p:nvSpPr>
        <p:spPr>
          <a:xfrm>
            <a:off x="6148386" y="15469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6947D3-4839-4C34-BF1B-D005B81FB2D5}"/>
              </a:ext>
            </a:extLst>
          </p:cNvPr>
          <p:cNvSpPr/>
          <p:nvPr/>
        </p:nvSpPr>
        <p:spPr>
          <a:xfrm>
            <a:off x="7763120" y="501015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28C914-FC12-4D0A-B538-B3CC514B5B9A}"/>
              </a:ext>
            </a:extLst>
          </p:cNvPr>
          <p:cNvSpPr/>
          <p:nvPr/>
        </p:nvSpPr>
        <p:spPr>
          <a:xfrm>
            <a:off x="6148387" y="2816935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What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7B6EA6-D120-4F35-A349-9DE5A44DF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969">
            <a:off x="7632840" y="-292"/>
            <a:ext cx="1336765" cy="18339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259D7BC-BBCF-4D4A-B39D-D255B98965B6}"/>
              </a:ext>
            </a:extLst>
          </p:cNvPr>
          <p:cNvSpPr/>
          <p:nvPr/>
        </p:nvSpPr>
        <p:spPr>
          <a:xfrm>
            <a:off x="6148385" y="374103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floor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4C0711-ECCD-42F0-A0A5-1F4027A29D4A}"/>
              </a:ext>
            </a:extLst>
          </p:cNvPr>
          <p:cNvSpPr/>
          <p:nvPr/>
        </p:nvSpPr>
        <p:spPr>
          <a:xfrm>
            <a:off x="7763120" y="584359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04170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3F36-3596-49D8-B25E-46D1EED1151B}"/>
              </a:ext>
            </a:extLst>
          </p:cNvPr>
          <p:cNvSpPr/>
          <p:nvPr/>
        </p:nvSpPr>
        <p:spPr>
          <a:xfrm>
            <a:off x="7763121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39F801-27C5-4236-B34C-734A6F24E0DE}"/>
              </a:ext>
            </a:extLst>
          </p:cNvPr>
          <p:cNvSpPr/>
          <p:nvPr/>
        </p:nvSpPr>
        <p:spPr>
          <a:xfrm>
            <a:off x="7763121" y="350519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frog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9AD47E-89DF-4B47-A010-877582CF4625}"/>
              </a:ext>
            </a:extLst>
          </p:cNvPr>
          <p:cNvSpPr/>
          <p:nvPr/>
        </p:nvSpPr>
        <p:spPr>
          <a:xfrm>
            <a:off x="6529387" y="35051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red-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9E0252-1E0B-4598-925C-56F02F418550}"/>
              </a:ext>
            </a:extLst>
          </p:cNvPr>
          <p:cNvSpPr/>
          <p:nvPr/>
        </p:nvSpPr>
        <p:spPr>
          <a:xfrm>
            <a:off x="7763121" y="26003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7BB82A-E0B1-4796-A68D-3E77940BE15C}"/>
              </a:ext>
            </a:extLst>
          </p:cNvPr>
          <p:cNvSpPr/>
          <p:nvPr/>
        </p:nvSpPr>
        <p:spPr>
          <a:xfrm>
            <a:off x="6529387" y="25907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9F5BE-90A4-4966-AEE2-78DB9F26CFC4}"/>
              </a:ext>
            </a:extLst>
          </p:cNvPr>
          <p:cNvSpPr/>
          <p:nvPr/>
        </p:nvSpPr>
        <p:spPr>
          <a:xfrm>
            <a:off x="7763121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tree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BF5FDA-274D-429C-9A6A-516AF7524D7E}"/>
              </a:ext>
            </a:extLst>
          </p:cNvPr>
          <p:cNvSpPr/>
          <p:nvPr/>
        </p:nvSpPr>
        <p:spPr>
          <a:xfrm>
            <a:off x="6529386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B5B305-016A-40FD-8D34-CF413462A55C}"/>
              </a:ext>
            </a:extLst>
          </p:cNvPr>
          <p:cNvSpPr/>
          <p:nvPr/>
        </p:nvSpPr>
        <p:spPr>
          <a:xfrm>
            <a:off x="6529388" y="52625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carnivore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45D5B0-A799-4966-B184-9E312A578F67}"/>
              </a:ext>
            </a:extLst>
          </p:cNvPr>
          <p:cNvSpPr/>
          <p:nvPr/>
        </p:nvSpPr>
        <p:spPr>
          <a:xfrm>
            <a:off x="6529387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eyed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ACC10E-FFCC-4045-B52E-09E25BF12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969">
            <a:off x="7556396" y="-2674"/>
            <a:ext cx="1336765" cy="1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1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D11FA2-9A15-4471-913A-0638B614E3A4}"/>
              </a:ext>
            </a:extLst>
          </p:cNvPr>
          <p:cNvSpPr/>
          <p:nvPr/>
        </p:nvSpPr>
        <p:spPr>
          <a:xfrm>
            <a:off x="7763121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4A3EE-979B-450E-B2FE-6ED55C26F21B}"/>
              </a:ext>
            </a:extLst>
          </p:cNvPr>
          <p:cNvSpPr/>
          <p:nvPr/>
        </p:nvSpPr>
        <p:spPr>
          <a:xfrm>
            <a:off x="7763121" y="350519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insects,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31776-9FE1-40AB-A64D-2894354BA784}"/>
              </a:ext>
            </a:extLst>
          </p:cNvPr>
          <p:cNvSpPr/>
          <p:nvPr/>
        </p:nvSpPr>
        <p:spPr>
          <a:xfrm>
            <a:off x="6529387" y="35051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Scarlet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F78E2-FDA0-413E-8C01-63B5C35E2590}"/>
              </a:ext>
            </a:extLst>
          </p:cNvPr>
          <p:cNvSpPr/>
          <p:nvPr/>
        </p:nvSpPr>
        <p:spPr>
          <a:xfrm>
            <a:off x="6529387" y="25907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flowers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AFE866-9FC2-46AC-AA43-AF86B4FDAAB7}"/>
              </a:ext>
            </a:extLst>
          </p:cNvPr>
          <p:cNvSpPr/>
          <p:nvPr/>
        </p:nvSpPr>
        <p:spPr>
          <a:xfrm>
            <a:off x="7763121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eat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6D8F6B-4ACE-4FAB-B87D-FDBE82A8AEC5}"/>
              </a:ext>
            </a:extLst>
          </p:cNvPr>
          <p:cNvSpPr/>
          <p:nvPr/>
        </p:nvSpPr>
        <p:spPr>
          <a:xfrm>
            <a:off x="6529386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568254-C3DD-439D-A081-4EE9C01DC1F6}"/>
              </a:ext>
            </a:extLst>
          </p:cNvPr>
          <p:cNvSpPr/>
          <p:nvPr/>
        </p:nvSpPr>
        <p:spPr>
          <a:xfrm>
            <a:off x="7777654" y="25907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macaws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2DD980-D119-4E01-A3C5-5FCC7628C467}"/>
              </a:ext>
            </a:extLst>
          </p:cNvPr>
          <p:cNvSpPr/>
          <p:nvPr/>
        </p:nvSpPr>
        <p:spPr>
          <a:xfrm>
            <a:off x="6529387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larvae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992D5F-4B61-4D4E-B4FA-DEFEC4B20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969">
            <a:off x="7556396" y="-52557"/>
            <a:ext cx="1336765" cy="1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F5FC2B-A825-4EE1-9B0E-539E25E4CB1F}"/>
              </a:ext>
            </a:extLst>
          </p:cNvPr>
          <p:cNvSpPr/>
          <p:nvPr/>
        </p:nvSpPr>
        <p:spPr>
          <a:xfrm>
            <a:off x="7763119" y="420766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53428-B4CF-4064-8C18-12B55EE3595D}"/>
              </a:ext>
            </a:extLst>
          </p:cNvPr>
          <p:cNvSpPr/>
          <p:nvPr/>
        </p:nvSpPr>
        <p:spPr>
          <a:xfrm>
            <a:off x="7763119" y="334803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33D18-3CEF-452A-87E5-F3F284DFA82A}"/>
              </a:ext>
            </a:extLst>
          </p:cNvPr>
          <p:cNvSpPr/>
          <p:nvPr/>
        </p:nvSpPr>
        <p:spPr>
          <a:xfrm>
            <a:off x="5938835" y="190023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rainforest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315A40-21BD-47E2-A26F-D97136D13D75}"/>
              </a:ext>
            </a:extLst>
          </p:cNvPr>
          <p:cNvSpPr/>
          <p:nvPr/>
        </p:nvSpPr>
        <p:spPr>
          <a:xfrm>
            <a:off x="7763119" y="251698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C5B900-5F50-4091-BB9F-3535D90757A3}"/>
              </a:ext>
            </a:extLst>
          </p:cNvPr>
          <p:cNvSpPr/>
          <p:nvPr/>
        </p:nvSpPr>
        <p:spPr>
          <a:xfrm>
            <a:off x="5938835" y="106917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canopy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347185-452C-4557-AA60-C51D53541749}"/>
              </a:ext>
            </a:extLst>
          </p:cNvPr>
          <p:cNvSpPr/>
          <p:nvPr/>
        </p:nvSpPr>
        <p:spPr>
          <a:xfrm>
            <a:off x="7763121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layer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F7F3E-B3AD-4986-BD03-A7D8892E37FC}"/>
              </a:ext>
            </a:extLst>
          </p:cNvPr>
          <p:cNvSpPr/>
          <p:nvPr/>
        </p:nvSpPr>
        <p:spPr>
          <a:xfrm>
            <a:off x="5938835" y="21431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39592-EAB1-4C88-8D10-B277830CB491}"/>
              </a:ext>
            </a:extLst>
          </p:cNvPr>
          <p:cNvSpPr/>
          <p:nvPr/>
        </p:nvSpPr>
        <p:spPr>
          <a:xfrm>
            <a:off x="5938838" y="358616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called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6FD864-05E6-4E9E-82B1-3EEFB31696D1}"/>
              </a:ext>
            </a:extLst>
          </p:cNvPr>
          <p:cNvSpPr/>
          <p:nvPr/>
        </p:nvSpPr>
        <p:spPr>
          <a:xfrm>
            <a:off x="5938836" y="274320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AFF559-C90F-4304-9E31-4BB3259DE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969">
            <a:off x="7512242" y="-9816"/>
            <a:ext cx="1336765" cy="18339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CDF5E2-6511-4A5D-AF79-6C7776B77382}"/>
              </a:ext>
            </a:extLst>
          </p:cNvPr>
          <p:cNvSpPr/>
          <p:nvPr/>
        </p:nvSpPr>
        <p:spPr>
          <a:xfrm>
            <a:off x="7763119" y="506729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9EDDAB-D244-42D4-A7D3-9A42C34D2F40}"/>
              </a:ext>
            </a:extLst>
          </p:cNvPr>
          <p:cNvSpPr/>
          <p:nvPr/>
        </p:nvSpPr>
        <p:spPr>
          <a:xfrm>
            <a:off x="7763119" y="592692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79682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FE7133-9766-4E0C-B884-1CD2E971005C}"/>
              </a:ext>
            </a:extLst>
          </p:cNvPr>
          <p:cNvSpPr/>
          <p:nvPr/>
        </p:nvSpPr>
        <p:spPr>
          <a:xfrm>
            <a:off x="7763121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C77A1-C781-4994-8B1A-2CFF090F9BF3}"/>
              </a:ext>
            </a:extLst>
          </p:cNvPr>
          <p:cNvSpPr/>
          <p:nvPr/>
        </p:nvSpPr>
        <p:spPr>
          <a:xfrm>
            <a:off x="7763121" y="350519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C7247-86DD-4307-8AD3-D3FA373DE6AF}"/>
              </a:ext>
            </a:extLst>
          </p:cNvPr>
          <p:cNvSpPr/>
          <p:nvPr/>
        </p:nvSpPr>
        <p:spPr>
          <a:xfrm>
            <a:off x="6529387" y="350519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Deforestation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465716-2A40-4BAB-8444-B9E53E262365}"/>
              </a:ext>
            </a:extLst>
          </p:cNvPr>
          <p:cNvSpPr/>
          <p:nvPr/>
        </p:nvSpPr>
        <p:spPr>
          <a:xfrm>
            <a:off x="7763121" y="26003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BEEDA-C148-4C07-8857-47E9B57A1F74}"/>
              </a:ext>
            </a:extLst>
          </p:cNvPr>
          <p:cNvSpPr/>
          <p:nvPr/>
        </p:nvSpPr>
        <p:spPr>
          <a:xfrm>
            <a:off x="7763121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parts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BA691-115D-4659-96DD-0B4C21CC92C0}"/>
              </a:ext>
            </a:extLst>
          </p:cNvPr>
          <p:cNvSpPr/>
          <p:nvPr/>
        </p:nvSpPr>
        <p:spPr>
          <a:xfrm>
            <a:off x="6529386" y="1685923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0B10BE-3E8E-4DE1-BA91-9EDA848B0960}"/>
              </a:ext>
            </a:extLst>
          </p:cNvPr>
          <p:cNvSpPr/>
          <p:nvPr/>
        </p:nvSpPr>
        <p:spPr>
          <a:xfrm>
            <a:off x="6529385" y="259080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destroying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987F09-36C1-4C24-95F6-83FA1541E7D1}"/>
              </a:ext>
            </a:extLst>
          </p:cNvPr>
          <p:cNvSpPr/>
          <p:nvPr/>
        </p:nvSpPr>
        <p:spPr>
          <a:xfrm>
            <a:off x="6529387" y="434816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rainforest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03C5D-685C-42DF-81A8-8259A6756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969">
            <a:off x="7556395" y="-28828"/>
            <a:ext cx="1336765" cy="1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5A78C5-F412-4671-B4A1-BEDAEB58808D}"/>
              </a:ext>
            </a:extLst>
          </p:cNvPr>
          <p:cNvSpPr/>
          <p:nvPr/>
        </p:nvSpPr>
        <p:spPr>
          <a:xfrm>
            <a:off x="7896967" y="268660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69389-3673-435A-9A8D-4C2054FC2A40}"/>
              </a:ext>
            </a:extLst>
          </p:cNvPr>
          <p:cNvSpPr/>
          <p:nvPr/>
        </p:nvSpPr>
        <p:spPr>
          <a:xfrm>
            <a:off x="7896475" y="18716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4B517-675B-4006-8419-E97C97430763}"/>
              </a:ext>
            </a:extLst>
          </p:cNvPr>
          <p:cNvSpPr/>
          <p:nvPr/>
        </p:nvSpPr>
        <p:spPr>
          <a:xfrm>
            <a:off x="5443533" y="18716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rainforest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9D845-641C-4EFB-9AF3-F50380F54E79}"/>
              </a:ext>
            </a:extLst>
          </p:cNvPr>
          <p:cNvSpPr/>
          <p:nvPr/>
        </p:nvSpPr>
        <p:spPr>
          <a:xfrm>
            <a:off x="6670005" y="267651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12ED56-6946-4D38-A65E-2BEE22E0DAB3}"/>
              </a:ext>
            </a:extLst>
          </p:cNvPr>
          <p:cNvSpPr/>
          <p:nvPr/>
        </p:nvSpPr>
        <p:spPr>
          <a:xfrm>
            <a:off x="5443533" y="105488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predator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F04545-442B-4161-9AA9-41077BD1580C}"/>
              </a:ext>
            </a:extLst>
          </p:cNvPr>
          <p:cNvSpPr/>
          <p:nvPr/>
        </p:nvSpPr>
        <p:spPr>
          <a:xfrm>
            <a:off x="6670004" y="1871659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Amazon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4679B6-9E7F-49F4-9412-BFE4E93C7986}"/>
              </a:ext>
            </a:extLst>
          </p:cNvPr>
          <p:cNvSpPr/>
          <p:nvPr/>
        </p:nvSpPr>
        <p:spPr>
          <a:xfrm>
            <a:off x="5443534" y="29289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92A79F-2147-4C77-B4AC-D5178C8D5C8F}"/>
              </a:ext>
            </a:extLst>
          </p:cNvPr>
          <p:cNvSpPr/>
          <p:nvPr/>
        </p:nvSpPr>
        <p:spPr>
          <a:xfrm>
            <a:off x="5443532" y="3505197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4ED7F1-C513-4A11-9E54-D165D6694748}"/>
              </a:ext>
            </a:extLst>
          </p:cNvPr>
          <p:cNvSpPr/>
          <p:nvPr/>
        </p:nvSpPr>
        <p:spPr>
          <a:xfrm>
            <a:off x="5443532" y="2676520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caiman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CA325A-5372-4E03-8FE4-0A6C9EBCA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969">
            <a:off x="7504013" y="-6881"/>
            <a:ext cx="1336765" cy="18339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210BF5-0753-4334-ABA0-19E4322DCCFF}"/>
              </a:ext>
            </a:extLst>
          </p:cNvPr>
          <p:cNvSpPr/>
          <p:nvPr/>
        </p:nvSpPr>
        <p:spPr>
          <a:xfrm>
            <a:off x="7896475" y="3501545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1D237F-9068-494F-9B1D-F4B1CE6FFC98}"/>
              </a:ext>
            </a:extLst>
          </p:cNvPr>
          <p:cNvSpPr/>
          <p:nvPr/>
        </p:nvSpPr>
        <p:spPr>
          <a:xfrm>
            <a:off x="7895983" y="4316488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largest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07A348-D89B-49C5-9A43-691D4AF558D7}"/>
              </a:ext>
            </a:extLst>
          </p:cNvPr>
          <p:cNvSpPr/>
          <p:nvPr/>
        </p:nvSpPr>
        <p:spPr>
          <a:xfrm>
            <a:off x="6670005" y="350519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88014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123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KG The Last 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4</cp:revision>
  <dcterms:created xsi:type="dcterms:W3CDTF">2020-09-15T14:34:25Z</dcterms:created>
  <dcterms:modified xsi:type="dcterms:W3CDTF">2020-09-15T15:07:38Z</dcterms:modified>
</cp:coreProperties>
</file>