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2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1D79-228C-4949-9C14-B44FC2F6B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12F08-ECAE-4821-9E5F-4570CB230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F123C-45A3-4165-ABB8-86B69E8A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55BE-C157-4AF3-9745-8AA50F6964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79257-2869-406A-8467-DAC82352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5E9D8-4196-4ED7-9DB6-D755B1D2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B7C0-7747-4A21-95D0-E123909B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8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4F86-DCC5-4B1B-8D75-2F8D767ED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774F0-FBF5-4985-BF5C-EC761F596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C55E3-664B-4F54-9BEE-577DD5B5F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55BE-C157-4AF3-9745-8AA50F6964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8AB3-173A-4905-9781-9A9AAAC24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B80B6-502E-4C0E-A8A5-9E2A36B50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B7C0-7747-4A21-95D0-E123909B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B3B08E-E242-48D0-8773-4274A909D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3839E-C2A1-4129-AFBE-DB3A91935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D1038-7703-473A-B3B3-01DF2A0B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55BE-C157-4AF3-9745-8AA50F6964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386FA-C2EB-41F6-8F6C-3E29AA69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1B971-E189-47AE-89BB-C6361313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B7C0-7747-4A21-95D0-E123909B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41FA-EDE9-4A0A-91D8-49A200EB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D335E-F94D-474A-91FC-0D1A5DAE9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8EF8C-308C-40CE-901F-C892AF32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55BE-C157-4AF3-9745-8AA50F6964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92569-158B-4F72-801E-73E77113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DA8A1-00A7-4821-9AF3-AED82A71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B7C0-7747-4A21-95D0-E123909B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3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55DD-DA1B-4F16-B8D5-A62C6FE2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42A16-2560-4009-ABD0-00B8E0814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1581C-DDA0-4B74-9D6E-BF577623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55BE-C157-4AF3-9745-8AA50F6964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1EB06-10B3-4552-9C11-48CA0F12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ABB9D-F9F2-40CB-BB9E-A94603D7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B7C0-7747-4A21-95D0-E123909B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5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05C2-0D46-40C5-BCDB-71BF63737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CBA64-6B70-4181-9659-B120FF457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23152-2E73-4C0C-B152-9ACFA6374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3BB65-9532-4D22-91DD-FFC3F527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55BE-C157-4AF3-9745-8AA50F6964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D0887-2A43-4CFF-B0ED-F462E294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39D2D-2937-4500-8951-1632EB96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B7C0-7747-4A21-95D0-E123909B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7AEC-7EA0-45C9-9555-B5BC569E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AEFC2-7DD3-4E43-9471-A5854DCB8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2E8BD-CF93-4DC2-8165-5938AADA6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9D4CF-0242-4448-926C-D4241B33E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EDA6D-87AA-492F-B0D3-CCC2A0C3E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7AEC08-A200-4194-BA43-5FFC2BEB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55BE-C157-4AF3-9745-8AA50F6964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5EA229-EA2C-470A-A14A-C24F8341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85358F-5521-4E33-A6B0-22E77E65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B7C0-7747-4A21-95D0-E123909B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1B09-61AF-4886-96F4-EFCD243E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4E7B9-D34A-406E-B8BB-F688AC45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55BE-C157-4AF3-9745-8AA50F6964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FE5E3-6CBB-4CF7-BB21-8352A778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CE320-1D0B-48A9-992A-60581DEA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B7C0-7747-4A21-95D0-E123909B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9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81681E-7464-4D30-9FE6-EED851DE7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55BE-C157-4AF3-9745-8AA50F6964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FD72F9-1D33-4401-BC28-C7EBF092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1B6F4-54BF-4ACB-B465-EC44CC7F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B7C0-7747-4A21-95D0-E123909B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6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BDE4-EDEE-415A-9221-97AB72DF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132C7-B949-4197-98B5-582B8288B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17B65-4477-455E-BD80-943A2718B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00BFE-F456-4619-858C-BCA4A8E9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55BE-C157-4AF3-9745-8AA50F6964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EEA44-75A6-4F86-A56C-E5763499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B59E8-5CAA-4705-B9CB-0FC1B20C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B7C0-7747-4A21-95D0-E123909B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1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1E800-0092-49B1-91A2-060AA7A12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BCD14C-D545-43C6-B67C-E2F40A3D6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C2EB4-2AD0-4ED4-8FB0-77D600CDF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54BD3-A7C5-4156-A100-2E7A8DB2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355BE-C157-4AF3-9745-8AA50F6964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88237-692E-48B6-8195-7AB7DED7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33741-E16E-45DA-A5DB-B0C8D6C6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B7C0-7747-4A21-95D0-E123909B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3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2263A1-32B1-4628-9617-34692692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9E0C2-DC9A-46EC-AD18-3663C5C1E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E3C50-F9A8-4CF9-A1D2-104ABF2AD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355BE-C157-4AF3-9745-8AA50F69649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CA74A-0EC4-48AC-A4D5-2EC285931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3BF5A-C6F7-4447-A899-7FD58C157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5B7C0-7747-4A21-95D0-E123909B2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3164103" y="2304984"/>
            <a:ext cx="577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3497111" y="3592285"/>
            <a:ext cx="51106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Always A Good Time" panose="02000505000000020003" pitchFamily="2" charset="0"/>
              </a:rPr>
              <a:t>to our class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B7323-CEA3-42D2-88CD-6F21AB58751A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3640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174925-A582-4A51-BD8D-28F5C6DCD70D}"/>
              </a:ext>
            </a:extLst>
          </p:cNvPr>
          <p:cNvSpPr/>
          <p:nvPr/>
        </p:nvSpPr>
        <p:spPr>
          <a:xfrm>
            <a:off x="1903790" y="996648"/>
            <a:ext cx="8384419" cy="514773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3946180" y="1090177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Our Schedule for 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2E99-A973-4B12-85FD-7ABECB3F0855}"/>
              </a:ext>
            </a:extLst>
          </p:cNvPr>
          <p:cNvSpPr txBox="1"/>
          <p:nvPr/>
        </p:nvSpPr>
        <p:spPr>
          <a:xfrm>
            <a:off x="2290617" y="1768481"/>
            <a:ext cx="741581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8:30   Morning Welcome 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8:45   Calendar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9:00   Reading Mini-Lesson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9:20   Independent Reading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     Conferencing with Jayda, Alysa &amp; Quinn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10:00  Math Workshop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11:00  Writing Workshop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     Conferencing with Keller, Weston &amp; Daniella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11:45   Lunch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12:30  Word Work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1:00     Day over!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54ACB-D875-4599-A9F8-184303D64BCA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30588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D1C041-8B08-407A-851F-ED0955791114}"/>
              </a:ext>
            </a:extLst>
          </p:cNvPr>
          <p:cNvSpPr/>
          <p:nvPr/>
        </p:nvSpPr>
        <p:spPr>
          <a:xfrm>
            <a:off x="1903790" y="996648"/>
            <a:ext cx="8384419" cy="514773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3261904" y="1377539"/>
            <a:ext cx="5444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KG Summer Sunshine Blackout" panose="02000000000000000000" pitchFamily="2" charset="0"/>
              </a:rPr>
              <a:t>Don’t Forget!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2E99-A973-4B12-85FD-7ABECB3F0855}"/>
              </a:ext>
            </a:extLst>
          </p:cNvPr>
          <p:cNvSpPr txBox="1"/>
          <p:nvPr/>
        </p:nvSpPr>
        <p:spPr>
          <a:xfrm>
            <a:off x="2808291" y="2854075"/>
            <a:ext cx="6717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Bring something that is your favorite color to class tomorrow.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7DA7B-45B5-4E99-BACC-7514E8E0D3E9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7268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2671657" y="1217882"/>
            <a:ext cx="7111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Words of the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2E99-A973-4B12-85FD-7ABECB3F0855}"/>
              </a:ext>
            </a:extLst>
          </p:cNvPr>
          <p:cNvSpPr txBox="1"/>
          <p:nvPr/>
        </p:nvSpPr>
        <p:spPr>
          <a:xfrm>
            <a:off x="2822806" y="2195712"/>
            <a:ext cx="67179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rainforest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equator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canopy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9F496-811E-40ED-9C9F-8A7BA3B14B33}"/>
              </a:ext>
            </a:extLst>
          </p:cNvPr>
          <p:cNvSpPr txBox="1"/>
          <p:nvPr/>
        </p:nvSpPr>
        <p:spPr>
          <a:xfrm>
            <a:off x="2651275" y="4609952"/>
            <a:ext cx="7281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What do you think we are learning about today?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B9C39-7391-4F14-8144-3E240E17A95C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1892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1317320" y="1336781"/>
            <a:ext cx="9557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The number of the day is: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2E99-A973-4B12-85FD-7ABECB3F0855}"/>
              </a:ext>
            </a:extLst>
          </p:cNvPr>
          <p:cNvSpPr txBox="1"/>
          <p:nvPr/>
        </p:nvSpPr>
        <p:spPr>
          <a:xfrm>
            <a:off x="4723079" y="2520246"/>
            <a:ext cx="283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Comic Sans MS" panose="030F0702030302020204" pitchFamily="66" charset="0"/>
              </a:rPr>
              <a:t>572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9F496-811E-40ED-9C9F-8A7BA3B14B33}"/>
              </a:ext>
            </a:extLst>
          </p:cNvPr>
          <p:cNvSpPr txBox="1"/>
          <p:nvPr/>
        </p:nvSpPr>
        <p:spPr>
          <a:xfrm>
            <a:off x="803124" y="4750257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What do you notice about the number?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4034D-5124-45E8-9E27-8A45892F66D3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24418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B4C3DE-87C8-437B-A567-88F899CE6F12}"/>
              </a:ext>
            </a:extLst>
          </p:cNvPr>
          <p:cNvSpPr txBox="1"/>
          <p:nvPr/>
        </p:nvSpPr>
        <p:spPr>
          <a:xfrm>
            <a:off x="1526785" y="595243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Group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AE539-550D-448B-AC7B-E431BE898E5D}"/>
              </a:ext>
            </a:extLst>
          </p:cNvPr>
          <p:cNvSpPr txBox="1"/>
          <p:nvPr/>
        </p:nvSpPr>
        <p:spPr>
          <a:xfrm>
            <a:off x="5287124" y="595242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Group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18155-CF66-4A5F-BB31-71A9364FDEAE}"/>
              </a:ext>
            </a:extLst>
          </p:cNvPr>
          <p:cNvSpPr txBox="1"/>
          <p:nvPr/>
        </p:nvSpPr>
        <p:spPr>
          <a:xfrm>
            <a:off x="8890092" y="595241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Group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ABD87-6FA7-4882-9E77-EEB30FFF97C0}"/>
              </a:ext>
            </a:extLst>
          </p:cNvPr>
          <p:cNvSpPr txBox="1"/>
          <p:nvPr/>
        </p:nvSpPr>
        <p:spPr>
          <a:xfrm>
            <a:off x="1088938" y="1589471"/>
            <a:ext cx="18870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Jayda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Lincoln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Luis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Matthew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7A30E-F00B-4C7B-A859-D280650A575A}"/>
              </a:ext>
            </a:extLst>
          </p:cNvPr>
          <p:cNvSpPr txBox="1"/>
          <p:nvPr/>
        </p:nvSpPr>
        <p:spPr>
          <a:xfrm>
            <a:off x="4632843" y="1589470"/>
            <a:ext cx="17315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Jackson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Bryson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Ellie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D8B670-E9B1-439A-8D64-6358ABDBF810}"/>
              </a:ext>
            </a:extLst>
          </p:cNvPr>
          <p:cNvSpPr txBox="1"/>
          <p:nvPr/>
        </p:nvSpPr>
        <p:spPr>
          <a:xfrm>
            <a:off x="8234805" y="1589469"/>
            <a:ext cx="18565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Raymond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Neil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Erika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Alma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262C65-0404-45A0-B226-26022EACEBB3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96040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20C959-BDA5-4047-9274-9F194D238516}"/>
              </a:ext>
            </a:extLst>
          </p:cNvPr>
          <p:cNvSpPr txBox="1"/>
          <p:nvPr/>
        </p:nvSpPr>
        <p:spPr>
          <a:xfrm>
            <a:off x="926861" y="590405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Group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BF314-CC40-4569-8F81-9342C77C7E79}"/>
              </a:ext>
            </a:extLst>
          </p:cNvPr>
          <p:cNvSpPr txBox="1"/>
          <p:nvPr/>
        </p:nvSpPr>
        <p:spPr>
          <a:xfrm>
            <a:off x="3733916" y="590403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Group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EBBA2-2BE5-4B48-9C7A-49565856D824}"/>
              </a:ext>
            </a:extLst>
          </p:cNvPr>
          <p:cNvSpPr txBox="1"/>
          <p:nvPr/>
        </p:nvSpPr>
        <p:spPr>
          <a:xfrm>
            <a:off x="6843578" y="590402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Group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2655D-E2FC-4EC2-B5BE-80E744833001}"/>
              </a:ext>
            </a:extLst>
          </p:cNvPr>
          <p:cNvSpPr txBox="1"/>
          <p:nvPr/>
        </p:nvSpPr>
        <p:spPr>
          <a:xfrm>
            <a:off x="489014" y="1584633"/>
            <a:ext cx="18870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Jayda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Lincoln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Luis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Matthew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8C9961-ACE2-4407-9019-C40B790245A6}"/>
              </a:ext>
            </a:extLst>
          </p:cNvPr>
          <p:cNvSpPr txBox="1"/>
          <p:nvPr/>
        </p:nvSpPr>
        <p:spPr>
          <a:xfrm>
            <a:off x="3432995" y="1584631"/>
            <a:ext cx="17315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Jackson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Bryson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Ellie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7A515-5D11-4E16-8C23-D192BE2CD5B7}"/>
              </a:ext>
            </a:extLst>
          </p:cNvPr>
          <p:cNvSpPr txBox="1"/>
          <p:nvPr/>
        </p:nvSpPr>
        <p:spPr>
          <a:xfrm>
            <a:off x="6493091" y="1584630"/>
            <a:ext cx="18565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Raymond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Neil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Erika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Alma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99FAD-172B-4E23-B830-75A1FA97EF11}"/>
              </a:ext>
            </a:extLst>
          </p:cNvPr>
          <p:cNvSpPr txBox="1"/>
          <p:nvPr/>
        </p:nvSpPr>
        <p:spPr>
          <a:xfrm>
            <a:off x="9706958" y="590402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Group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427D9-AA0F-490C-8AE9-068D62A9299F}"/>
              </a:ext>
            </a:extLst>
          </p:cNvPr>
          <p:cNvSpPr txBox="1"/>
          <p:nvPr/>
        </p:nvSpPr>
        <p:spPr>
          <a:xfrm>
            <a:off x="9533834" y="1584629"/>
            <a:ext cx="152958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Tyrone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Max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Lily</a:t>
            </a:r>
          </a:p>
          <a:p>
            <a:r>
              <a:rPr lang="en-US" sz="3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Ishah</a:t>
            </a: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3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3164103" y="2304984"/>
            <a:ext cx="577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4372392" y="3618249"/>
            <a:ext cx="35698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Always A Good Time" panose="02000505000000020003" pitchFamily="2" charset="0"/>
              </a:rPr>
              <a:t>to math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6292F-EA3F-40A2-8E96-8930DBDC1694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87527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3164103" y="2304984"/>
            <a:ext cx="577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4005654" y="3618249"/>
            <a:ext cx="44278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Always A Good Time" panose="02000505000000020003" pitchFamily="2" charset="0"/>
              </a:rPr>
              <a:t>to reading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18215-89D1-4C66-BB50-C2E16254F262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47980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3164103" y="2304984"/>
            <a:ext cx="577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4005654" y="3618249"/>
            <a:ext cx="41761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Always A Good Time" panose="02000505000000020003" pitchFamily="2" charset="0"/>
              </a:rPr>
              <a:t>to writing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031B75-1138-45F9-AE70-ACC6E9C4E7FD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9396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3164103" y="2304984"/>
            <a:ext cx="577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3047246" y="3618249"/>
            <a:ext cx="64184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Always A Good Time" panose="02000505000000020003" pitchFamily="2" charset="0"/>
              </a:rPr>
              <a:t>to small group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2DD8B-6EB5-404A-BCAF-C509636C87AD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74306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2020012" y="2445288"/>
            <a:ext cx="8151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Let’s Celebrate!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2186115" y="3773068"/>
            <a:ext cx="781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Always A Good Time" panose="02000505000000020003" pitchFamily="2" charset="0"/>
              </a:rPr>
              <a:t>Today is Jayda’s Birthday!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0AF821-229F-40E3-A08D-86779882057C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02496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2880492" y="2386989"/>
            <a:ext cx="6625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Goodbye!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2240423" y="3725825"/>
            <a:ext cx="78089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Always A Good Time" panose="02000505000000020003" pitchFamily="2" charset="0"/>
              </a:rPr>
              <a:t>have a great evening!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66BEC-CBA3-41B9-A45E-39C17B215723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77978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2024767" y="2299288"/>
            <a:ext cx="8292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Enjoy your lunch!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3045947" y="4407662"/>
            <a:ext cx="6250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* We will start class at 12:45. 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070FD-7151-46EA-8C3A-A243AA8C1147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46364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2024767" y="2299288"/>
            <a:ext cx="8292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It’s time for a break!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2970785" y="4789872"/>
            <a:ext cx="6250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* We will start class at 10:45. 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AFCC0-DF8F-4734-9E09-8699BEB71564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31037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284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KG Always A Good Time</vt:lpstr>
      <vt:lpstr>KG Summer Sunshine Blackout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8</cp:revision>
  <dcterms:created xsi:type="dcterms:W3CDTF">2020-08-02T23:45:51Z</dcterms:created>
  <dcterms:modified xsi:type="dcterms:W3CDTF">2020-09-15T15:50:08Z</dcterms:modified>
</cp:coreProperties>
</file>