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553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9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8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6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0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8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1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4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1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5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E2BA6-B8D7-4B61-A388-AC7593405BB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A42E9-585C-4D93-AAAC-43410D37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22A156-3AD5-4145-A3B7-FE6473517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579014"/>
              </p:ext>
            </p:extLst>
          </p:nvPr>
        </p:nvGraphicFramePr>
        <p:xfrm>
          <a:off x="554019" y="430305"/>
          <a:ext cx="9079454" cy="6879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4174">
                  <a:extLst>
                    <a:ext uri="{9D8B030D-6E8A-4147-A177-3AD203B41FA5}">
                      <a16:colId xmlns:a16="http://schemas.microsoft.com/office/drawing/2014/main" val="2378993704"/>
                    </a:ext>
                  </a:extLst>
                </a:gridCol>
                <a:gridCol w="3010108">
                  <a:extLst>
                    <a:ext uri="{9D8B030D-6E8A-4147-A177-3AD203B41FA5}">
                      <a16:colId xmlns:a16="http://schemas.microsoft.com/office/drawing/2014/main" val="3531281648"/>
                    </a:ext>
                  </a:extLst>
                </a:gridCol>
                <a:gridCol w="4945172">
                  <a:extLst>
                    <a:ext uri="{9D8B030D-6E8A-4147-A177-3AD203B41FA5}">
                      <a16:colId xmlns:a16="http://schemas.microsoft.com/office/drawing/2014/main" val="2811939371"/>
                    </a:ext>
                  </a:extLst>
                </a:gridCol>
              </a:tblGrid>
              <a:tr h="51211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Focus / Activity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98907"/>
                  </a:ext>
                </a:extLst>
              </a:tr>
              <a:tr h="106123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9:35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Morning Welcome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807259"/>
                  </a:ext>
                </a:extLst>
              </a:tr>
              <a:tr h="106123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10:00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Reading Workshop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117519"/>
                  </a:ext>
                </a:extLst>
              </a:tr>
              <a:tr h="106123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11:00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Math Workshop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096598"/>
                  </a:ext>
                </a:extLst>
              </a:tr>
              <a:tr h="106123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12:00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Lunch Break / Recess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032773"/>
                  </a:ext>
                </a:extLst>
              </a:tr>
              <a:tr h="106123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1:00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Writing Workshop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959643"/>
                  </a:ext>
                </a:extLst>
              </a:tr>
              <a:tr h="106123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2:00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latin typeface="BacktalkSans BTN" panose="020B0604050401040205" pitchFamily="34" charset="0"/>
                        </a:rPr>
                        <a:t>Closing</a:t>
                      </a:r>
                      <a:endParaRPr lang="en-US" sz="1800" dirty="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BacktalkSans BTN" panose="020B0604050401040205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142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D9B114-0F03-49A4-8B01-A1A63ABB3159}"/>
              </a:ext>
            </a:extLst>
          </p:cNvPr>
          <p:cNvSpPr txBox="1"/>
          <p:nvPr/>
        </p:nvSpPr>
        <p:spPr>
          <a:xfrm>
            <a:off x="3902738" y="7342095"/>
            <a:ext cx="2252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7267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BacktalkSans BTN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</cp:revision>
  <dcterms:created xsi:type="dcterms:W3CDTF">2020-09-14T17:17:00Z</dcterms:created>
  <dcterms:modified xsi:type="dcterms:W3CDTF">2020-09-14T17:20:44Z</dcterms:modified>
</cp:coreProperties>
</file>