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1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A51F-A066-46DE-9141-25332A570D7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DD11-21D7-4BCB-9E08-593AB3EB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208CF-68DE-4749-8BEF-6B9075595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5F305-8A73-41DC-B6DE-3873A8F05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D462BAF-BD39-4A6A-9237-DEF34A034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A14780-4A43-4345-91ED-E3D9DFC4F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24589F-C241-4318-9C59-034D9BB11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3A76E-08C3-4A97-B3BD-45E5F142A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F497A6-3504-4FF3-9D13-BE220903B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4E11B7-E5EF-48C4-98F1-7BE1963D08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4C1058-8293-451C-A6BA-10496BEF6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EB9B422-40A5-4713-A285-C020903BDD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D1E379-8C41-4401-BDFD-A95133EE34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F8F98F-49DF-4F40-A637-C8D1AFDFF2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32B36A6-3B98-40BA-9685-7667934761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01CE12-B0FA-41B7-B805-FE3058453F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B98BD1-7F3A-46A5-8FFA-FE332AE433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5C37FE-CAFC-4AF1-99FE-C12AD1ADDD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E4F87E-FA24-4A57-A621-77500AC463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4C45F0-4F27-4514-97CF-2A692C0D08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8A17CE-8BD0-4652-BD5D-4ACD85940A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035DB4-782B-476A-8659-383B24855A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0F449F-2107-4DD4-AB22-E13C1F286CD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6FF2D8-888F-4C43-A6D2-CB9643775B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149057-D578-4647-8837-6AD25309F3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00C6EA-9A26-4243-B831-E1BDE362C3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3D31F0-B30C-4BFD-8806-061D14D4DD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CB5A1-DEEA-4198-85AD-2F9AC32928D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F64DCA-8A55-4D3B-8A1E-58FE124B4D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58EAB-DB46-4B52-84E8-14DDA1493A2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D5A94-E3C7-4489-8DDF-84AF58E1F50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289B7-802F-4AE4-B18C-4022BD3511D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B463D-B666-4620-B7E0-CF946254423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48" y="5895461"/>
            <a:ext cx="649311" cy="64318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81C994-21B0-4FAB-AC29-D1EE1E589001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3531B2-9E01-417D-89D3-50D9DA0BAF3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B688F"/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156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659EB-D662-4D0B-B7F8-E4051205EF9A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34963-61C5-4207-A0B5-36A005E14E97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CED95-E8C8-468B-9382-425A5D14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16654-E524-4EE1-A98C-2FF9E559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E92E1-6EF8-4253-9F60-ED37C1D0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E32C0-A156-4A42-BC27-097C4A653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277620-58D8-4A69-99E1-C3395645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18797-FCFA-4FF3-BE4F-46496441E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08804-A803-4DE3-A620-F50AA6833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1178C-BAA9-41C3-B7C2-3C27A7C74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1559DE-C3F1-40C2-8C6D-B7E71D404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D796D-03C1-440E-9032-C36911DE2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155311-59C4-4393-A6A7-E0DD95348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C1FF08-33B2-4DA5-A027-7578C5996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0F3923-2B94-439F-AF00-34273AAF22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7346D-F6B3-4098-BCD6-5643B88ED8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8ACACF-5082-42E8-B153-01BD77F68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E8B4B9-5034-47BE-8616-6EC39C8CC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CB05E7-210B-4672-BA8A-88E7408F4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2C011F-A06B-4070-AED6-C779DC852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84B04D-C691-4BEF-9E78-A6F80818A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A37EAA-16A0-4DB0-9CA1-427DCAAAE0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12E2FB-61E0-467E-90E5-51B6279C8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076B06-9F8A-4D96-B6D9-26E1698773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C0948-68B4-487B-9F43-E5FEB9243E5D}"/>
              </a:ext>
            </a:extLst>
          </p:cNvPr>
          <p:cNvSpPr/>
          <p:nvPr/>
        </p:nvSpPr>
        <p:spPr>
          <a:xfrm>
            <a:off x="328613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DE8282-AB03-45FB-8E52-F12045E78CCD}"/>
              </a:ext>
            </a:extLst>
          </p:cNvPr>
          <p:cNvSpPr/>
          <p:nvPr/>
        </p:nvSpPr>
        <p:spPr>
          <a:xfrm>
            <a:off x="328612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F5DBA-CD28-4C66-8C2F-07D185EE1A06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F1E8CA-9501-4378-B19F-B014C7E1D037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B688F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172D1A-2AE9-4D91-BFF1-B947827AD0E8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6752D3-5D87-4F1C-86AD-C4E602E1F483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B688F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567AC0-CF72-417E-857B-076F6C3DF562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FFED04"/>
          </a:solidFill>
          <a:ln w="28575">
            <a:solidFill>
              <a:srgbClr val="03F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7267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4852F-A665-47C9-B2F9-D7B84906A271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91F8D-3296-4E04-8A74-B23498EC4A20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652F-9800-472A-9D6B-E83BE7B3905D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BF897-A0CD-49D1-9375-2F3CC30DEA62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B688F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A2A86-A7E2-4C69-B2EC-E216066F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801E9-4EE3-4388-A5CC-4C61E3620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D6D91-E1D6-4476-9C95-DCE6C534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9F58D-1F55-410D-9908-397516E08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5B9A6-36AC-4C6D-968A-209BF2C52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F4DD23-4150-4E46-B62D-B0C603FFB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BF3111-705F-476D-9BA3-70B26E1A6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7EE4B-14B6-431C-BF78-14D6EEC99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DA450-7131-4B06-83E3-C5EF3D1EF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BA8C9-BB5F-4688-B215-C097A677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5AB8-B615-4CBB-9266-45F6DC39C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743BB-DD28-4B0C-B469-4CEC80A68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00C55-9DA6-45F6-8EFD-2AF787D8D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02234-C682-4A15-9123-EB5BEE082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493258-C739-4F7B-AF60-E444FBF2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DA79A-2A84-407B-A897-A5860742A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64554-B491-4C05-9266-B7E9DEE81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BD974E-916E-4F7E-A2BD-CD1FCBEB7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A4EED-0A53-47DD-8642-44744D64A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C401B-F3E4-46E6-9B47-809434320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9C5CA-25BF-415C-B8A6-0859318C6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76F27-1819-436A-907A-FD157C90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27FB3A-DE9A-4D59-925E-1CCD423D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F331F9-057E-4753-AC7A-112B4ECB5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095A0E-E964-464A-966F-3CD2FFE0E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DE6FCC-0E6F-4636-BC44-14E3F0376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B3631B-0CFE-4D16-9D30-53C2110EC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720982-959D-4291-B5E3-6818BECB1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3607EF-048D-41F8-A187-A333FB26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775-606E-46E8-B5F9-5BC02BC1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7ED494-E954-45A2-AEAD-F70B36D0D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330C74-6351-475F-B833-A41FA9F16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2903C5-82FA-4E14-919B-6161B3D5B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DAD3DE-5372-4034-80C9-DE7D40E23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B4236D-6E18-4C53-A19E-3D0F0562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7CB461-6859-495C-9C2A-44F61A49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ED0D9E-2B4B-4CA4-B653-029032BB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BDC1ED-3A8F-421F-8799-FFAA59293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C3C813-27C7-4CAC-AD49-EB9C8E164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6A6BDE-A81E-40C5-9685-C708C3826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872223-A978-4868-9B77-CA8B3C386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DDC347-0073-470F-A73B-DE89CB93B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F2BACA-35FD-4D5A-8E91-DD815784B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F85577-CFA6-4BC5-8F2F-5AE9A8283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B09DEE-04AF-4279-B8A8-E37336086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ED6C6F-CB3E-43E3-A125-D955B84B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DD4A9D-F416-4812-AD0B-2794A2887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E4BFF5-72B8-430F-9313-2B140FDC4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582305-4BF8-4AEC-A5AA-594D7F425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E338810-FF27-4911-BF57-1FD41DCEFCB9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4618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CD1F0B76-F777-407F-9F44-A83570BB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9DE312-47B0-45F5-BB9F-4A4F0231C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42D10-8852-4716-9972-E7551B15B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159B0-9759-428B-BCCE-0C026357F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B2271-F10D-46D4-B71A-B575B28E0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620A-4E98-49DF-AF84-54E087F07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1FC17-8B00-49D7-B8B1-9C10F76B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07AED-6226-45BE-AED0-8EC2CD5C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48A448-D669-4D18-BDF6-3147118E9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B6D80-944D-406F-A546-7C6C1547B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4700F-F00C-4909-8590-51DD3A4ED7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4939B-5D37-42E2-9F5C-F1C15561AB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276191-32EE-49E6-9005-47D9A247B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E6EC4-6AF9-4679-8B25-116CF4EF2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12BD0-3AA7-46CF-9B57-76AC2F6C0C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171A1C-4184-450E-AA43-CED8D8D639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56E9EC-5B3B-4367-9BB5-9444477D70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1950F1-30EA-43F3-B88F-79D970EBE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EDF792-33AB-4D3F-ABC9-113530DE6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B8F763-2E28-4EDC-85D0-9ABD95266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E46D1B-3B2F-4047-8F57-90C9BB671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C575C9-1953-44E3-9495-FD92D2124C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99303C-38DE-4B9F-B388-11F698D82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8807DF-5CF3-4DD0-8F29-5C97E0C7E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E79ED8-4EB7-417D-839E-5DCFB0D69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2B804A-8427-45D5-829E-12BFB50910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ED713F-0A73-472A-B1C1-971F1F016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6A3016-EA27-4E55-A6E9-5AC84EC37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36CCF4-3A78-419D-932A-C8303262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4E84D7-61C9-4AB2-A86F-B51BA0DA6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8BB4533-27D6-436C-852B-06E47DDC1718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6153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675083-4368-45E0-BEC0-2FDEB7B96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1884"/>
              </p:ext>
            </p:extLst>
          </p:nvPr>
        </p:nvGraphicFramePr>
        <p:xfrm>
          <a:off x="1670102" y="1503848"/>
          <a:ext cx="5886930" cy="503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9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3170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4568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8869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0329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2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4E7A44-75FB-4052-B4FE-00BA239E3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93511"/>
              </p:ext>
            </p:extLst>
          </p:nvPr>
        </p:nvGraphicFramePr>
        <p:xfrm>
          <a:off x="1609646" y="1201565"/>
          <a:ext cx="5917150" cy="543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15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436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979427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5279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6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9CEC23-7702-4B47-92F8-32337B8F9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54809"/>
              </p:ext>
            </p:extLst>
          </p:nvPr>
        </p:nvGraphicFramePr>
        <p:xfrm>
          <a:off x="332508" y="1686785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880265-97AC-4E83-BC68-0708AB8B7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78099"/>
              </p:ext>
            </p:extLst>
          </p:nvPr>
        </p:nvGraphicFramePr>
        <p:xfrm>
          <a:off x="4618604" y="1686785"/>
          <a:ext cx="4179030" cy="41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3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7903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034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10346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26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78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10</cp:revision>
  <dcterms:created xsi:type="dcterms:W3CDTF">2020-07-30T20:35:54Z</dcterms:created>
  <dcterms:modified xsi:type="dcterms:W3CDTF">2024-09-02T12:31:22Z</dcterms:modified>
</cp:coreProperties>
</file>