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80" d="100"/>
          <a:sy n="80" d="100"/>
        </p:scale>
        <p:origin x="768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E7D90-2724-48F4-B1E5-F4765DEADE47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B5047-09A6-4A5D-A306-3CA45CDE7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81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E7D90-2724-48F4-B1E5-F4765DEADE47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B5047-09A6-4A5D-A306-3CA45CDE7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171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E7D90-2724-48F4-B1E5-F4765DEADE47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B5047-09A6-4A5D-A306-3CA45CDE7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394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E7D90-2724-48F4-B1E5-F4765DEADE47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B5047-09A6-4A5D-A306-3CA45CDE7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694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E7D90-2724-48F4-B1E5-F4765DEADE47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B5047-09A6-4A5D-A306-3CA45CDE7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00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E7D90-2724-48F4-B1E5-F4765DEADE47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B5047-09A6-4A5D-A306-3CA45CDE7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71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E7D90-2724-48F4-B1E5-F4765DEADE47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B5047-09A6-4A5D-A306-3CA45CDE7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932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E7D90-2724-48F4-B1E5-F4765DEADE47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B5047-09A6-4A5D-A306-3CA45CDE7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9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E7D90-2724-48F4-B1E5-F4765DEADE47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B5047-09A6-4A5D-A306-3CA45CDE7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781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E7D90-2724-48F4-B1E5-F4765DEADE47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B5047-09A6-4A5D-A306-3CA45CDE7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870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E7D90-2724-48F4-B1E5-F4765DEADE47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B5047-09A6-4A5D-A306-3CA45CDE7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153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E7D90-2724-48F4-B1E5-F4765DEADE47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B5047-09A6-4A5D-A306-3CA45CDE7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359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0493C56-6C64-4BFA-9788-22E54C625808}"/>
              </a:ext>
            </a:extLst>
          </p:cNvPr>
          <p:cNvSpPr/>
          <p:nvPr/>
        </p:nvSpPr>
        <p:spPr>
          <a:xfrm>
            <a:off x="904876" y="607218"/>
            <a:ext cx="7462837" cy="5643563"/>
          </a:xfrm>
          <a:prstGeom prst="rect">
            <a:avLst/>
          </a:prstGeom>
          <a:solidFill>
            <a:schemeClr val="bg1">
              <a:alpha val="71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818E743-C6E4-41F8-8B83-1FFD61CD6D8D}"/>
              </a:ext>
            </a:extLst>
          </p:cNvPr>
          <p:cNvSpPr txBox="1"/>
          <p:nvPr/>
        </p:nvSpPr>
        <p:spPr>
          <a:xfrm>
            <a:off x="2045835" y="2624673"/>
            <a:ext cx="546111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solidFill>
                  <a:srgbClr val="00B0F0"/>
                </a:solidFill>
                <a:latin typeface="KG Miss Kindergarten" panose="02000000000000000000" pitchFamily="2" charset="0"/>
              </a:rPr>
              <a:t>Staying Healthy</a:t>
            </a:r>
          </a:p>
          <a:p>
            <a:pPr algn="ctr"/>
            <a:r>
              <a:rPr lang="en-US" sz="5400" b="1" dirty="0">
                <a:solidFill>
                  <a:srgbClr val="00B0F0"/>
                </a:solidFill>
                <a:latin typeface="KG Miss Kindergarten" panose="02000000000000000000" pitchFamily="2" charset="0"/>
              </a:rPr>
              <a:t>at School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FB4A09-509E-41F5-89AB-E8CA62D218FB}"/>
              </a:ext>
            </a:extLst>
          </p:cNvPr>
          <p:cNvSpPr txBox="1"/>
          <p:nvPr/>
        </p:nvSpPr>
        <p:spPr>
          <a:xfrm>
            <a:off x="3413670" y="1498163"/>
            <a:ext cx="231666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rgbClr val="7030A0"/>
                  </a:solidFill>
                </a:ln>
                <a:solidFill>
                  <a:srgbClr val="00B050"/>
                </a:solidFill>
                <a:latin typeface="KG She Persisted" panose="02000506000000020003" pitchFamily="2" charset="0"/>
              </a:rPr>
              <a:t>Digital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FDFB33-B681-494B-98EC-DD17097ED249}"/>
              </a:ext>
            </a:extLst>
          </p:cNvPr>
          <p:cNvSpPr txBox="1"/>
          <p:nvPr/>
        </p:nvSpPr>
        <p:spPr>
          <a:xfrm>
            <a:off x="1753609" y="4483892"/>
            <a:ext cx="61804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B0F0"/>
                </a:solidFill>
                <a:latin typeface="Janda Hide And Seek" panose="02000505000000020004" pitchFamily="2" charset="0"/>
              </a:rPr>
              <a:t>Scrambled Sentences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E9EFB37-E10C-4889-ADF6-C42CDDB863BC}"/>
              </a:ext>
            </a:extLst>
          </p:cNvPr>
          <p:cNvSpPr txBox="1"/>
          <p:nvPr/>
        </p:nvSpPr>
        <p:spPr>
          <a:xfrm>
            <a:off x="2910063" y="5739646"/>
            <a:ext cx="3462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8455789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B10C1722-3FE1-4BD0-824A-926920E44C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9486" y="69829"/>
            <a:ext cx="1534964" cy="1534964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42347DEF-7FE0-4CBA-B080-26536B7601E0}"/>
              </a:ext>
            </a:extLst>
          </p:cNvPr>
          <p:cNvSpPr/>
          <p:nvPr/>
        </p:nvSpPr>
        <p:spPr>
          <a:xfrm>
            <a:off x="6562724" y="1560608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Comic Sans MS" panose="030F0702030302020204" pitchFamily="66" charset="0"/>
              </a:rPr>
              <a:t>feel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EDDA94F-9084-4E38-975A-1FDFE5253856}"/>
              </a:ext>
            </a:extLst>
          </p:cNvPr>
          <p:cNvSpPr/>
          <p:nvPr/>
        </p:nvSpPr>
        <p:spPr>
          <a:xfrm>
            <a:off x="7843835" y="3807302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if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DBD8F42-7A5C-405D-B1DE-82B49B3ED4EC}"/>
              </a:ext>
            </a:extLst>
          </p:cNvPr>
          <p:cNvSpPr/>
          <p:nvPr/>
        </p:nvSpPr>
        <p:spPr>
          <a:xfrm>
            <a:off x="6562724" y="2533936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Comic Sans MS" panose="030F0702030302020204" pitchFamily="66" charset="0"/>
              </a:rPr>
              <a:t>will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2E12177-2033-464C-BF47-DD4EF4394957}"/>
              </a:ext>
            </a:extLst>
          </p:cNvPr>
          <p:cNvSpPr/>
          <p:nvPr/>
        </p:nvSpPr>
        <p:spPr>
          <a:xfrm>
            <a:off x="7843837" y="1860646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Comic Sans MS" panose="030F0702030302020204" pitchFamily="66" charset="0"/>
              </a:rPr>
              <a:t>from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F394574-028C-4154-8FF0-E40E4DF059FF}"/>
              </a:ext>
            </a:extLst>
          </p:cNvPr>
          <p:cNvSpPr/>
          <p:nvPr/>
        </p:nvSpPr>
        <p:spPr>
          <a:xfrm>
            <a:off x="7843835" y="4834224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Comic Sans MS" panose="030F0702030302020204" pitchFamily="66" charset="0"/>
              </a:rPr>
              <a:t>home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FBCC95A-CD32-4B41-8AB3-FCBE931E8721}"/>
              </a:ext>
            </a:extLst>
          </p:cNvPr>
          <p:cNvSpPr/>
          <p:nvPr/>
        </p:nvSpPr>
        <p:spPr>
          <a:xfrm>
            <a:off x="7843836" y="2833974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Comic Sans MS" panose="030F0702030302020204" pitchFamily="66" charset="0"/>
              </a:rPr>
              <a:t>I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4920197-3690-47D5-904C-0D00EEAE8589}"/>
              </a:ext>
            </a:extLst>
          </p:cNvPr>
          <p:cNvSpPr/>
          <p:nvPr/>
        </p:nvSpPr>
        <p:spPr>
          <a:xfrm>
            <a:off x="6562724" y="3481675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stay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8C11AAE-C4BD-46D4-B3FE-79E9CE911FD8}"/>
              </a:ext>
            </a:extLst>
          </p:cNvPr>
          <p:cNvSpPr/>
          <p:nvPr/>
        </p:nvSpPr>
        <p:spPr>
          <a:xfrm>
            <a:off x="7843835" y="5861146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school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D7BC37B-0D2D-42A2-BB51-48D94B128A3F}"/>
              </a:ext>
            </a:extLst>
          </p:cNvPr>
          <p:cNvSpPr/>
          <p:nvPr/>
        </p:nvSpPr>
        <p:spPr>
          <a:xfrm>
            <a:off x="5324474" y="587280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6086607-CC03-4895-A7B8-B0CA1B3CABF1}"/>
              </a:ext>
            </a:extLst>
          </p:cNvPr>
          <p:cNvSpPr/>
          <p:nvPr/>
        </p:nvSpPr>
        <p:spPr>
          <a:xfrm>
            <a:off x="5310188" y="1560608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Comic Sans MS" panose="030F0702030302020204" pitchFamily="66" charset="0"/>
              </a:rPr>
              <a:t>I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5D1AA5B-F5BC-4E21-BBA3-698A5713AE8D}"/>
              </a:ext>
            </a:extLst>
          </p:cNvPr>
          <p:cNvSpPr/>
          <p:nvPr/>
        </p:nvSpPr>
        <p:spPr>
          <a:xfrm>
            <a:off x="5324473" y="2552531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Comic Sans MS" panose="030F0702030302020204" pitchFamily="66" charset="0"/>
              </a:rPr>
              <a:t>sick</a:t>
            </a:r>
          </a:p>
        </p:txBody>
      </p:sp>
    </p:spTree>
    <p:extLst>
      <p:ext uri="{BB962C8B-B14F-4D97-AF65-F5344CB8AC3E}">
        <p14:creationId xmlns:p14="http://schemas.microsoft.com/office/powerpoint/2010/main" val="898380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ED8645E-A15C-4B0C-9154-E154ECDB2A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8572" y="206164"/>
            <a:ext cx="1225402" cy="122540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C2B8EF8-91A3-4635-8793-9B310CDB4763}"/>
              </a:ext>
            </a:extLst>
          </p:cNvPr>
          <p:cNvSpPr/>
          <p:nvPr/>
        </p:nvSpPr>
        <p:spPr>
          <a:xfrm>
            <a:off x="6076949" y="610806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B0C6F2C-0899-4385-98CC-BA347BA27F61}"/>
              </a:ext>
            </a:extLst>
          </p:cNvPr>
          <p:cNvSpPr/>
          <p:nvPr/>
        </p:nvSpPr>
        <p:spPr>
          <a:xfrm>
            <a:off x="6076949" y="1584134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Comic Sans MS" panose="030F0702030302020204" pitchFamily="66" charset="0"/>
              </a:rPr>
              <a:t>the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8C62FDC-3C62-4811-B9A2-681FD0DF69E0}"/>
              </a:ext>
            </a:extLst>
          </p:cNvPr>
          <p:cNvSpPr/>
          <p:nvPr/>
        </p:nvSpPr>
        <p:spPr>
          <a:xfrm>
            <a:off x="7358060" y="3840639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our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FD1665B-35A7-4DE0-B97A-336865C745EB}"/>
              </a:ext>
            </a:extLst>
          </p:cNvPr>
          <p:cNvSpPr/>
          <p:nvPr/>
        </p:nvSpPr>
        <p:spPr>
          <a:xfrm>
            <a:off x="6076949" y="2557462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Comic Sans MS" panose="030F0702030302020204" pitchFamily="66" charset="0"/>
              </a:rPr>
              <a:t>will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1B44016-C6EF-4DEC-86D9-1287E08318B6}"/>
              </a:ext>
            </a:extLst>
          </p:cNvPr>
          <p:cNvSpPr/>
          <p:nvPr/>
        </p:nvSpPr>
        <p:spPr>
          <a:xfrm>
            <a:off x="7358062" y="1893983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Comic Sans MS" panose="030F0702030302020204" pitchFamily="66" charset="0"/>
              </a:rPr>
              <a:t>We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CD2454D-F4B2-4D36-9619-A0370A8D565D}"/>
              </a:ext>
            </a:extLst>
          </p:cNvPr>
          <p:cNvSpPr/>
          <p:nvPr/>
        </p:nvSpPr>
        <p:spPr>
          <a:xfrm>
            <a:off x="7358060" y="4867561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Comic Sans MS" panose="030F0702030302020204" pitchFamily="66" charset="0"/>
              </a:rPr>
              <a:t>on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5FC7D18-5002-47F0-8482-B29EF2037C59}"/>
              </a:ext>
            </a:extLst>
          </p:cNvPr>
          <p:cNvSpPr/>
          <p:nvPr/>
        </p:nvSpPr>
        <p:spPr>
          <a:xfrm>
            <a:off x="7358061" y="2867311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bus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08312F-F24F-4AAD-8B3C-C640E90C29A4}"/>
              </a:ext>
            </a:extLst>
          </p:cNvPr>
          <p:cNvSpPr/>
          <p:nvPr/>
        </p:nvSpPr>
        <p:spPr>
          <a:xfrm>
            <a:off x="6076949" y="3515012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wear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BCBC89E-9868-4006-AAF3-662E7F74F6CF}"/>
              </a:ext>
            </a:extLst>
          </p:cNvPr>
          <p:cNvSpPr/>
          <p:nvPr/>
        </p:nvSpPr>
        <p:spPr>
          <a:xfrm>
            <a:off x="7358060" y="5894483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masks</a:t>
            </a:r>
          </a:p>
        </p:txBody>
      </p:sp>
    </p:spTree>
    <p:extLst>
      <p:ext uri="{BB962C8B-B14F-4D97-AF65-F5344CB8AC3E}">
        <p14:creationId xmlns:p14="http://schemas.microsoft.com/office/powerpoint/2010/main" val="59236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082EA58-038C-4020-80A6-4170402A89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4752" y="127095"/>
            <a:ext cx="1504951" cy="1504951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3B7A120A-72A9-48C3-8211-7FF423D2E30A}"/>
              </a:ext>
            </a:extLst>
          </p:cNvPr>
          <p:cNvSpPr/>
          <p:nvPr/>
        </p:nvSpPr>
        <p:spPr>
          <a:xfrm>
            <a:off x="5243510" y="2605374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Comic Sans MS" panose="030F0702030302020204" pitchFamily="66" charset="0"/>
              </a:rPr>
              <a:t>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CF25D74-BA65-4543-95C7-18DCCFF17232}"/>
              </a:ext>
            </a:extLst>
          </p:cNvPr>
          <p:cNvSpPr/>
          <p:nvPr/>
        </p:nvSpPr>
        <p:spPr>
          <a:xfrm>
            <a:off x="6481761" y="1632046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Comic Sans MS" panose="030F0702030302020204" pitchFamily="66" charset="0"/>
              </a:rPr>
              <a:t>your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2AE189B-A8B3-44F9-BC01-5E3CE95A7118}"/>
              </a:ext>
            </a:extLst>
          </p:cNvPr>
          <p:cNvSpPr/>
          <p:nvPr/>
        </p:nvSpPr>
        <p:spPr>
          <a:xfrm>
            <a:off x="7762872" y="3878740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soap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97C6CD7-502A-4B53-A0FD-4E082BE4A853}"/>
              </a:ext>
            </a:extLst>
          </p:cNvPr>
          <p:cNvSpPr/>
          <p:nvPr/>
        </p:nvSpPr>
        <p:spPr>
          <a:xfrm>
            <a:off x="6481761" y="2605374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 panose="030F0702030302020204" pitchFamily="66" charset="0"/>
              </a:rPr>
              <a:t>hands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C6F08F4-2F84-4DE3-A573-EE8829479C30}"/>
              </a:ext>
            </a:extLst>
          </p:cNvPr>
          <p:cNvSpPr/>
          <p:nvPr/>
        </p:nvSpPr>
        <p:spPr>
          <a:xfrm>
            <a:off x="7762874" y="1932084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Comic Sans MS" panose="030F0702030302020204" pitchFamily="66" charset="0"/>
              </a:rPr>
              <a:t>and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AE7EC0E-E946-490E-BFD3-39AB1B19AEF5}"/>
              </a:ext>
            </a:extLst>
          </p:cNvPr>
          <p:cNvSpPr/>
          <p:nvPr/>
        </p:nvSpPr>
        <p:spPr>
          <a:xfrm>
            <a:off x="7762872" y="4905662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Comic Sans MS" panose="030F0702030302020204" pitchFamily="66" charset="0"/>
              </a:rPr>
              <a:t>to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081B684-5A0E-47C1-82C6-A72A96593AAD}"/>
              </a:ext>
            </a:extLst>
          </p:cNvPr>
          <p:cNvSpPr/>
          <p:nvPr/>
        </p:nvSpPr>
        <p:spPr>
          <a:xfrm>
            <a:off x="7762873" y="2905412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water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0EC5F6D-6CA3-464A-B900-101C7568D86E}"/>
              </a:ext>
            </a:extLst>
          </p:cNvPr>
          <p:cNvSpPr/>
          <p:nvPr/>
        </p:nvSpPr>
        <p:spPr>
          <a:xfrm>
            <a:off x="6481761" y="3553113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wash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9F60363-E113-4BAF-84E7-3FF8E769E513}"/>
              </a:ext>
            </a:extLst>
          </p:cNvPr>
          <p:cNvSpPr/>
          <p:nvPr/>
        </p:nvSpPr>
        <p:spPr>
          <a:xfrm>
            <a:off x="7762872" y="5932584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forget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B9032DC-36B4-43F8-945B-DEA0AD948C4E}"/>
              </a:ext>
            </a:extLst>
          </p:cNvPr>
          <p:cNvSpPr/>
          <p:nvPr/>
        </p:nvSpPr>
        <p:spPr>
          <a:xfrm>
            <a:off x="5243511" y="658718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with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14029F7-5023-469D-825E-F07244C8E944}"/>
              </a:ext>
            </a:extLst>
          </p:cNvPr>
          <p:cNvSpPr/>
          <p:nvPr/>
        </p:nvSpPr>
        <p:spPr>
          <a:xfrm>
            <a:off x="5243511" y="1632046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Comic Sans MS" panose="030F0702030302020204" pitchFamily="66" charset="0"/>
              </a:rPr>
              <a:t>Don’t</a:t>
            </a:r>
          </a:p>
        </p:txBody>
      </p:sp>
    </p:spTree>
    <p:extLst>
      <p:ext uri="{BB962C8B-B14F-4D97-AF65-F5344CB8AC3E}">
        <p14:creationId xmlns:p14="http://schemas.microsoft.com/office/powerpoint/2010/main" val="3346860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14C708A-CC71-4F51-A362-6A59160869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1410" y="157649"/>
            <a:ext cx="1528276" cy="1528276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E998F5E-AF43-4C43-84B2-D28DBC99F859}"/>
              </a:ext>
            </a:extLst>
          </p:cNvPr>
          <p:cNvSpPr/>
          <p:nvPr/>
        </p:nvSpPr>
        <p:spPr>
          <a:xfrm>
            <a:off x="6076949" y="610806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A206FFA-AC77-43FF-B9E6-51F6146F2E07}"/>
              </a:ext>
            </a:extLst>
          </p:cNvPr>
          <p:cNvSpPr/>
          <p:nvPr/>
        </p:nvSpPr>
        <p:spPr>
          <a:xfrm>
            <a:off x="6076949" y="1584134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Comic Sans MS" panose="030F0702030302020204" pitchFamily="66" charset="0"/>
              </a:rPr>
              <a:t>mask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8AE2522-FA69-417E-8EDB-B8964C9814C1}"/>
              </a:ext>
            </a:extLst>
          </p:cNvPr>
          <p:cNvSpPr/>
          <p:nvPr/>
        </p:nvSpPr>
        <p:spPr>
          <a:xfrm>
            <a:off x="7358060" y="3840639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 panose="030F0702030302020204" pitchFamily="66" charset="0"/>
              </a:rPr>
              <a:t>school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011BD7B-0624-4C7C-8E42-B849D397DCBA}"/>
              </a:ext>
            </a:extLst>
          </p:cNvPr>
          <p:cNvSpPr/>
          <p:nvPr/>
        </p:nvSpPr>
        <p:spPr>
          <a:xfrm>
            <a:off x="6076949" y="2557462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Comic Sans MS" panose="030F0702030302020204" pitchFamily="66" charset="0"/>
              </a:rPr>
              <a:t>Our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CAED3EF-B989-4449-8C31-31FE99721116}"/>
              </a:ext>
            </a:extLst>
          </p:cNvPr>
          <p:cNvSpPr/>
          <p:nvPr/>
        </p:nvSpPr>
        <p:spPr>
          <a:xfrm>
            <a:off x="7358062" y="1893983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Comic Sans MS" panose="030F0702030302020204" pitchFamily="66" charset="0"/>
              </a:rPr>
              <a:t>will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5A80D27-473B-45FC-A155-67337CDFAD98}"/>
              </a:ext>
            </a:extLst>
          </p:cNvPr>
          <p:cNvSpPr/>
          <p:nvPr/>
        </p:nvSpPr>
        <p:spPr>
          <a:xfrm>
            <a:off x="7358060" y="4867561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Comic Sans MS" panose="030F0702030302020204" pitchFamily="66" charset="0"/>
              </a:rPr>
              <a:t>at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F6737CB-8A2A-4928-8F08-ECBCCD6D5335}"/>
              </a:ext>
            </a:extLst>
          </p:cNvPr>
          <p:cNvSpPr/>
          <p:nvPr/>
        </p:nvSpPr>
        <p:spPr>
          <a:xfrm>
            <a:off x="7358061" y="2867311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53DB9F5-88E4-4C5B-8B69-BB424838C765}"/>
              </a:ext>
            </a:extLst>
          </p:cNvPr>
          <p:cNvSpPr/>
          <p:nvPr/>
        </p:nvSpPr>
        <p:spPr>
          <a:xfrm>
            <a:off x="6076949" y="3515012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teacher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CBF657B-CA17-4D4D-B02D-1C312E580F6B}"/>
              </a:ext>
            </a:extLst>
          </p:cNvPr>
          <p:cNvSpPr/>
          <p:nvPr/>
        </p:nvSpPr>
        <p:spPr>
          <a:xfrm>
            <a:off x="7358060" y="5894483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wear</a:t>
            </a:r>
          </a:p>
        </p:txBody>
      </p:sp>
    </p:spTree>
    <p:extLst>
      <p:ext uri="{BB962C8B-B14F-4D97-AF65-F5344CB8AC3E}">
        <p14:creationId xmlns:p14="http://schemas.microsoft.com/office/powerpoint/2010/main" val="3536944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5F49C47-660A-4EF5-A133-8F1573E7B7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746" y="69942"/>
            <a:ext cx="1490666" cy="1490666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F32AB21-8DA1-4922-842E-17C7F9E1CE03}"/>
              </a:ext>
            </a:extLst>
          </p:cNvPr>
          <p:cNvSpPr/>
          <p:nvPr/>
        </p:nvSpPr>
        <p:spPr>
          <a:xfrm>
            <a:off x="6076949" y="587280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D9FA48E-A087-4536-86DD-61F138BE81DC}"/>
              </a:ext>
            </a:extLst>
          </p:cNvPr>
          <p:cNvSpPr/>
          <p:nvPr/>
        </p:nvSpPr>
        <p:spPr>
          <a:xfrm>
            <a:off x="6076949" y="1560608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Comic Sans MS" panose="030F0702030302020204" pitchFamily="66" charset="0"/>
              </a:rPr>
              <a:t>will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2BCA240-6A0A-473C-A84D-5212771ADA7D}"/>
              </a:ext>
            </a:extLst>
          </p:cNvPr>
          <p:cNvSpPr/>
          <p:nvPr/>
        </p:nvSpPr>
        <p:spPr>
          <a:xfrm>
            <a:off x="7358060" y="3807302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keep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228B9BD-BC13-4239-BB7C-BC1C22F82B95}"/>
              </a:ext>
            </a:extLst>
          </p:cNvPr>
          <p:cNvSpPr/>
          <p:nvPr/>
        </p:nvSpPr>
        <p:spPr>
          <a:xfrm>
            <a:off x="6076949" y="2533936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Comic Sans MS" panose="030F0702030302020204" pitchFamily="66" charset="0"/>
              </a:rPr>
              <a:t>us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187913D-A926-4452-9DEA-77F7784F8785}"/>
              </a:ext>
            </a:extLst>
          </p:cNvPr>
          <p:cNvSpPr/>
          <p:nvPr/>
        </p:nvSpPr>
        <p:spPr>
          <a:xfrm>
            <a:off x="7358062" y="1860646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Comic Sans MS" panose="030F0702030302020204" pitchFamily="66" charset="0"/>
              </a:rPr>
              <a:t>help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7829F48-1877-4FBB-9512-A5B821078CB4}"/>
              </a:ext>
            </a:extLst>
          </p:cNvPr>
          <p:cNvSpPr/>
          <p:nvPr/>
        </p:nvSpPr>
        <p:spPr>
          <a:xfrm>
            <a:off x="7358060" y="4834224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Comic Sans MS" panose="030F0702030302020204" pitchFamily="66" charset="0"/>
              </a:rPr>
              <a:t>clean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C2C338B-2D61-423F-ADCA-4FA64DB96B30}"/>
              </a:ext>
            </a:extLst>
          </p:cNvPr>
          <p:cNvSpPr/>
          <p:nvPr/>
        </p:nvSpPr>
        <p:spPr>
          <a:xfrm>
            <a:off x="7358061" y="2833974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our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673144-ED31-43EF-8EF7-536761F188BB}"/>
              </a:ext>
            </a:extLst>
          </p:cNvPr>
          <p:cNvSpPr/>
          <p:nvPr/>
        </p:nvSpPr>
        <p:spPr>
          <a:xfrm>
            <a:off x="6076949" y="3481675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Our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1EA004A-1EB0-4371-8A0C-EAB993948B4C}"/>
              </a:ext>
            </a:extLst>
          </p:cNvPr>
          <p:cNvSpPr/>
          <p:nvPr/>
        </p:nvSpPr>
        <p:spPr>
          <a:xfrm>
            <a:off x="7358060" y="5861146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teacher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F600BD1-3FF8-432B-BC1D-918EE9A590DB}"/>
              </a:ext>
            </a:extLst>
          </p:cNvPr>
          <p:cNvSpPr/>
          <p:nvPr/>
        </p:nvSpPr>
        <p:spPr>
          <a:xfrm>
            <a:off x="4795837" y="3481675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Comic Sans MS" panose="030F0702030302020204" pitchFamily="66" charset="0"/>
              </a:rPr>
              <a:t>classroom</a:t>
            </a:r>
          </a:p>
        </p:txBody>
      </p:sp>
    </p:spTree>
    <p:extLst>
      <p:ext uri="{BB962C8B-B14F-4D97-AF65-F5344CB8AC3E}">
        <p14:creationId xmlns:p14="http://schemas.microsoft.com/office/powerpoint/2010/main" val="2766586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5C809E5-5938-4D10-8EBB-42212242A0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260" y="114755"/>
            <a:ext cx="1576390" cy="157639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4EE7E4A4-BC65-4E97-9305-EA0E803B1330}"/>
              </a:ext>
            </a:extLst>
          </p:cNvPr>
          <p:cNvSpPr/>
          <p:nvPr/>
        </p:nvSpPr>
        <p:spPr>
          <a:xfrm>
            <a:off x="6076949" y="587280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B827EDF-274E-4065-A48D-29E1488F902E}"/>
              </a:ext>
            </a:extLst>
          </p:cNvPr>
          <p:cNvSpPr/>
          <p:nvPr/>
        </p:nvSpPr>
        <p:spPr>
          <a:xfrm>
            <a:off x="6076949" y="1560608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Comic Sans MS" panose="030F0702030302020204" pitchFamily="66" charset="0"/>
              </a:rPr>
              <a:t>will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FF21D3-4F25-466E-BBF3-3737C7CB8074}"/>
              </a:ext>
            </a:extLst>
          </p:cNvPr>
          <p:cNvSpPr/>
          <p:nvPr/>
        </p:nvSpPr>
        <p:spPr>
          <a:xfrm>
            <a:off x="7358060" y="3807302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my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9F1409-C832-4862-BC12-15DFE54312E6}"/>
              </a:ext>
            </a:extLst>
          </p:cNvPr>
          <p:cNvSpPr/>
          <p:nvPr/>
        </p:nvSpPr>
        <p:spPr>
          <a:xfrm>
            <a:off x="6076949" y="2533936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Comic Sans MS" panose="030F0702030302020204" pitchFamily="66" charset="0"/>
              </a:rPr>
              <a:t>be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4F1C078-8EA6-4552-A2E8-07700D141234}"/>
              </a:ext>
            </a:extLst>
          </p:cNvPr>
          <p:cNvSpPr/>
          <p:nvPr/>
        </p:nvSpPr>
        <p:spPr>
          <a:xfrm>
            <a:off x="7358062" y="1860646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" dirty="0">
                <a:latin typeface="Comic Sans MS" panose="030F0702030302020204" pitchFamily="66" charset="0"/>
              </a:rPr>
              <a:t>thermometer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5C48F78-3BBC-446B-B702-7AE2184BC1E0}"/>
              </a:ext>
            </a:extLst>
          </p:cNvPr>
          <p:cNvSpPr/>
          <p:nvPr/>
        </p:nvSpPr>
        <p:spPr>
          <a:xfrm>
            <a:off x="7358060" y="4834224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Comic Sans MS" panose="030F0702030302020204" pitchFamily="66" charset="0"/>
              </a:rPr>
              <a:t>to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E272841-9319-4D98-BB8A-D199B44B90D6}"/>
              </a:ext>
            </a:extLst>
          </p:cNvPr>
          <p:cNvSpPr/>
          <p:nvPr/>
        </p:nvSpPr>
        <p:spPr>
          <a:xfrm>
            <a:off x="7358061" y="2833974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take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3ECC208-1838-4370-B2BA-FEAB905D5481}"/>
              </a:ext>
            </a:extLst>
          </p:cNvPr>
          <p:cNvSpPr/>
          <p:nvPr/>
        </p:nvSpPr>
        <p:spPr>
          <a:xfrm>
            <a:off x="6076949" y="3481675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C300C5B-6344-43E6-A7A9-027BC67A53CD}"/>
              </a:ext>
            </a:extLst>
          </p:cNvPr>
          <p:cNvSpPr/>
          <p:nvPr/>
        </p:nvSpPr>
        <p:spPr>
          <a:xfrm>
            <a:off x="7358060" y="5861146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used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EEE92E7-5979-44A5-B4C5-6F333AC4E2C6}"/>
              </a:ext>
            </a:extLst>
          </p:cNvPr>
          <p:cNvSpPr/>
          <p:nvPr/>
        </p:nvSpPr>
        <p:spPr>
          <a:xfrm>
            <a:off x="4838699" y="587280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temperature</a:t>
            </a:r>
          </a:p>
        </p:txBody>
      </p:sp>
    </p:spTree>
    <p:extLst>
      <p:ext uri="{BB962C8B-B14F-4D97-AF65-F5344CB8AC3E}">
        <p14:creationId xmlns:p14="http://schemas.microsoft.com/office/powerpoint/2010/main" val="4061731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5C68AAE7-C26D-4CAA-987F-7077106797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611" y="531453"/>
            <a:ext cx="1225402" cy="1225402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835CB647-3413-45A2-8B67-5398A87AA86A}"/>
              </a:ext>
            </a:extLst>
          </p:cNvPr>
          <p:cNvSpPr/>
          <p:nvPr/>
        </p:nvSpPr>
        <p:spPr>
          <a:xfrm>
            <a:off x="6296024" y="531453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hand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39F698-3890-45C0-BE6A-C57BEBD7FF70}"/>
              </a:ext>
            </a:extLst>
          </p:cNvPr>
          <p:cNvSpPr/>
          <p:nvPr/>
        </p:nvSpPr>
        <p:spPr>
          <a:xfrm>
            <a:off x="6296024" y="1504781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 panose="030F0702030302020204" pitchFamily="66" charset="0"/>
              </a:rPr>
              <a:t>hands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3F08E4B-78CB-4601-84EE-740B5971E67B}"/>
              </a:ext>
            </a:extLst>
          </p:cNvPr>
          <p:cNvSpPr/>
          <p:nvPr/>
        </p:nvSpPr>
        <p:spPr>
          <a:xfrm>
            <a:off x="7748585" y="3778727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can’t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6347597-70A3-420D-B0A5-610E794A21FE}"/>
              </a:ext>
            </a:extLst>
          </p:cNvPr>
          <p:cNvSpPr/>
          <p:nvPr/>
        </p:nvSpPr>
        <p:spPr>
          <a:xfrm>
            <a:off x="6296024" y="2478109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Comic Sans MS" panose="030F0702030302020204" pitchFamily="66" charset="0"/>
              </a:rPr>
              <a:t>will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157871E-C924-432D-BFDE-3EB5137D89AB}"/>
              </a:ext>
            </a:extLst>
          </p:cNvPr>
          <p:cNvSpPr/>
          <p:nvPr/>
        </p:nvSpPr>
        <p:spPr>
          <a:xfrm>
            <a:off x="7748587" y="1832071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Comic Sans MS" panose="030F0702030302020204" pitchFamily="66" charset="0"/>
              </a:rPr>
              <a:t>when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695508F-C84B-4AB4-A6EE-74620CB7F6D2}"/>
              </a:ext>
            </a:extLst>
          </p:cNvPr>
          <p:cNvSpPr/>
          <p:nvPr/>
        </p:nvSpPr>
        <p:spPr>
          <a:xfrm>
            <a:off x="7748585" y="4805649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Comic Sans MS" panose="030F0702030302020204" pitchFamily="66" charset="0"/>
              </a:rPr>
              <a:t>my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CEBB02E-6F04-4AFB-B261-42696F274E8A}"/>
              </a:ext>
            </a:extLst>
          </p:cNvPr>
          <p:cNvSpPr/>
          <p:nvPr/>
        </p:nvSpPr>
        <p:spPr>
          <a:xfrm>
            <a:off x="7748586" y="2805399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I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7264178-5D15-476D-8096-21D8E34CA62A}"/>
              </a:ext>
            </a:extLst>
          </p:cNvPr>
          <p:cNvSpPr/>
          <p:nvPr/>
        </p:nvSpPr>
        <p:spPr>
          <a:xfrm>
            <a:off x="6296024" y="3425848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use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9637B94-7E31-4431-B831-9BD42D4487E7}"/>
              </a:ext>
            </a:extLst>
          </p:cNvPr>
          <p:cNvSpPr/>
          <p:nvPr/>
        </p:nvSpPr>
        <p:spPr>
          <a:xfrm>
            <a:off x="7748585" y="5832571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sanitizer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B48F959-36E1-4005-A975-C7C5CE4AC8B5}"/>
              </a:ext>
            </a:extLst>
          </p:cNvPr>
          <p:cNvSpPr/>
          <p:nvPr/>
        </p:nvSpPr>
        <p:spPr>
          <a:xfrm>
            <a:off x="5057774" y="531453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3F0856C-A77E-436A-AA12-A5E0B948F493}"/>
              </a:ext>
            </a:extLst>
          </p:cNvPr>
          <p:cNvSpPr/>
          <p:nvPr/>
        </p:nvSpPr>
        <p:spPr>
          <a:xfrm>
            <a:off x="5057773" y="1504781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wash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AA612ED-B923-477D-936B-5606DA57CDB8}"/>
              </a:ext>
            </a:extLst>
          </p:cNvPr>
          <p:cNvSpPr/>
          <p:nvPr/>
        </p:nvSpPr>
        <p:spPr>
          <a:xfrm>
            <a:off x="5057772" y="2478109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Comic Sans MS" panose="030F0702030302020204" pitchFamily="66" charset="0"/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240608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6160850-8242-43AE-A98C-57FA43FD6C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2834" y="117568"/>
            <a:ext cx="1452565" cy="145256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DB97995-5BB7-425F-8AAB-B2C7ADEA158C}"/>
              </a:ext>
            </a:extLst>
          </p:cNvPr>
          <p:cNvSpPr/>
          <p:nvPr/>
        </p:nvSpPr>
        <p:spPr>
          <a:xfrm>
            <a:off x="6076949" y="587280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FABD943-C426-4CDF-824D-21E5992B7AAC}"/>
              </a:ext>
            </a:extLst>
          </p:cNvPr>
          <p:cNvSpPr/>
          <p:nvPr/>
        </p:nvSpPr>
        <p:spPr>
          <a:xfrm>
            <a:off x="6076949" y="1560608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Comic Sans MS" panose="030F0702030302020204" pitchFamily="66" charset="0"/>
              </a:rPr>
              <a:t>I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8352F42-0821-4374-AC8A-9139340C6C00}"/>
              </a:ext>
            </a:extLst>
          </p:cNvPr>
          <p:cNvSpPr/>
          <p:nvPr/>
        </p:nvSpPr>
        <p:spPr>
          <a:xfrm>
            <a:off x="7358060" y="3807302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will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BBDD700-5999-4109-BEAA-1304C7127092}"/>
              </a:ext>
            </a:extLst>
          </p:cNvPr>
          <p:cNvSpPr/>
          <p:nvPr/>
        </p:nvSpPr>
        <p:spPr>
          <a:xfrm>
            <a:off x="6076949" y="2533936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Comic Sans MS" panose="030F0702030302020204" pitchFamily="66" charset="0"/>
              </a:rPr>
              <a:t>Somedays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8CB117A-F544-417A-A73B-1B9E057149FA}"/>
              </a:ext>
            </a:extLst>
          </p:cNvPr>
          <p:cNvSpPr/>
          <p:nvPr/>
        </p:nvSpPr>
        <p:spPr>
          <a:xfrm>
            <a:off x="7358062" y="1860646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Comic Sans MS" panose="030F0702030302020204" pitchFamily="66" charset="0"/>
              </a:rPr>
              <a:t>at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069481A-1635-4791-8788-556D7C631518}"/>
              </a:ext>
            </a:extLst>
          </p:cNvPr>
          <p:cNvSpPr/>
          <p:nvPr/>
        </p:nvSpPr>
        <p:spPr>
          <a:xfrm>
            <a:off x="7358061" y="2833974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home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245C91E-3E7D-4200-9C27-5EA721E31037}"/>
              </a:ext>
            </a:extLst>
          </p:cNvPr>
          <p:cNvSpPr/>
          <p:nvPr/>
        </p:nvSpPr>
        <p:spPr>
          <a:xfrm>
            <a:off x="6076949" y="3481675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Comic Sans MS" panose="030F0702030302020204" pitchFamily="66" charset="0"/>
              </a:rPr>
              <a:t>learn</a:t>
            </a:r>
          </a:p>
        </p:txBody>
      </p:sp>
    </p:spTree>
    <p:extLst>
      <p:ext uri="{BB962C8B-B14F-4D97-AF65-F5344CB8AC3E}">
        <p14:creationId xmlns:p14="http://schemas.microsoft.com/office/powerpoint/2010/main" val="2196753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248D04A-11B4-4F8B-BF4F-29580DAFF0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8060" y="71722"/>
            <a:ext cx="1633540" cy="163354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AF8DFDB-7BC2-4430-A00F-FBAFE9585C0E}"/>
              </a:ext>
            </a:extLst>
          </p:cNvPr>
          <p:cNvSpPr/>
          <p:nvPr/>
        </p:nvSpPr>
        <p:spPr>
          <a:xfrm>
            <a:off x="6076949" y="587280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mic Sans MS" panose="030F0702030302020204" pitchFamily="66" charset="0"/>
              </a:rPr>
              <a:t>school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0FAC689-5A4B-473C-BF3E-0EEAD91CF365}"/>
              </a:ext>
            </a:extLst>
          </p:cNvPr>
          <p:cNvSpPr/>
          <p:nvPr/>
        </p:nvSpPr>
        <p:spPr>
          <a:xfrm>
            <a:off x="6076949" y="1560608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Comic Sans MS" panose="030F0702030302020204" pitchFamily="66" charset="0"/>
              </a:rPr>
              <a:t>social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FF2D50F-1FBE-4051-A6D4-374016AC3155}"/>
              </a:ext>
            </a:extLst>
          </p:cNvPr>
          <p:cNvSpPr/>
          <p:nvPr/>
        </p:nvSpPr>
        <p:spPr>
          <a:xfrm>
            <a:off x="7358060" y="3807302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at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F129181-244A-4A9D-BFCD-45763B823F32}"/>
              </a:ext>
            </a:extLst>
          </p:cNvPr>
          <p:cNvSpPr/>
          <p:nvPr/>
        </p:nvSpPr>
        <p:spPr>
          <a:xfrm>
            <a:off x="6076949" y="2533936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Comic Sans MS" panose="030F0702030302020204" pitchFamily="66" charset="0"/>
              </a:rPr>
              <a:t>will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94B782B-7041-4F79-9F02-1C54C7D6DE3E}"/>
              </a:ext>
            </a:extLst>
          </p:cNvPr>
          <p:cNvSpPr/>
          <p:nvPr/>
        </p:nvSpPr>
        <p:spPr>
          <a:xfrm>
            <a:off x="7358062" y="1860646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Comic Sans MS" panose="030F0702030302020204" pitchFamily="66" charset="0"/>
              </a:rPr>
              <a:t>We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F7E8499-3FAB-4EC9-8255-D9649CBBF499}"/>
              </a:ext>
            </a:extLst>
          </p:cNvPr>
          <p:cNvSpPr/>
          <p:nvPr/>
        </p:nvSpPr>
        <p:spPr>
          <a:xfrm>
            <a:off x="7358060" y="4834224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Comic Sans MS" panose="030F0702030302020204" pitchFamily="66" charset="0"/>
              </a:rPr>
              <a:t>are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A37808E-7FB5-4C25-8A18-D80431EF8FB0}"/>
              </a:ext>
            </a:extLst>
          </p:cNvPr>
          <p:cNvSpPr/>
          <p:nvPr/>
        </p:nvSpPr>
        <p:spPr>
          <a:xfrm>
            <a:off x="7358061" y="2833974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we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05E1D0C-B77F-432D-8758-606B3EDA981C}"/>
              </a:ext>
            </a:extLst>
          </p:cNvPr>
          <p:cNvSpPr/>
          <p:nvPr/>
        </p:nvSpPr>
        <p:spPr>
          <a:xfrm>
            <a:off x="6076949" y="3481675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distance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D8594FF-EB19-474D-B2B3-194F23A094D1}"/>
              </a:ext>
            </a:extLst>
          </p:cNvPr>
          <p:cNvSpPr/>
          <p:nvPr/>
        </p:nvSpPr>
        <p:spPr>
          <a:xfrm>
            <a:off x="7358060" y="5861146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when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DBBF600-B8BF-4729-8D74-8F983254FF33}"/>
              </a:ext>
            </a:extLst>
          </p:cNvPr>
          <p:cNvSpPr/>
          <p:nvPr/>
        </p:nvSpPr>
        <p:spPr>
          <a:xfrm>
            <a:off x="4838699" y="587280"/>
            <a:ext cx="112871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89242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102</Words>
  <Application>Microsoft Office PowerPoint</Application>
  <PresentationFormat>On-screen Show (4:3)</PresentationFormat>
  <Paragraphs>94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Comic Sans MS</vt:lpstr>
      <vt:lpstr>Janda Hide And Seek</vt:lpstr>
      <vt:lpstr>KG Miss Kindergarten</vt:lpstr>
      <vt:lpstr>KG She Persisted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Henry</dc:creator>
  <cp:lastModifiedBy>Cathy Henry</cp:lastModifiedBy>
  <cp:revision>5</cp:revision>
  <dcterms:created xsi:type="dcterms:W3CDTF">2020-06-22T19:14:26Z</dcterms:created>
  <dcterms:modified xsi:type="dcterms:W3CDTF">2020-06-22T23:38:42Z</dcterms:modified>
</cp:coreProperties>
</file>