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6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7" autoAdjust="0"/>
    <p:restoredTop sz="94660"/>
  </p:normalViewPr>
  <p:slideViewPr>
    <p:cSldViewPr snapToGrid="0" showGuides="1">
      <p:cViewPr varScale="1">
        <p:scale>
          <a:sx n="80" d="100"/>
          <a:sy n="80" d="100"/>
        </p:scale>
        <p:origin x="768" y="43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E7D90-2724-48F4-B1E5-F4765DEADE47}" type="datetimeFigureOut">
              <a:rPr lang="en-US" smtClean="0"/>
              <a:t>6/22/2020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B5047-09A6-4A5D-A306-3CA45CDE77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4811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E7D90-2724-48F4-B1E5-F4765DEADE47}" type="datetimeFigureOut">
              <a:rPr lang="en-US" smtClean="0"/>
              <a:t>6/22/2020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B5047-09A6-4A5D-A306-3CA45CDE77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21711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E7D90-2724-48F4-B1E5-F4765DEADE47}" type="datetimeFigureOut">
              <a:rPr lang="en-US" smtClean="0"/>
              <a:t>6/22/2020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B5047-09A6-4A5D-A306-3CA45CDE77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33948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E7D90-2724-48F4-B1E5-F4765DEADE47}" type="datetimeFigureOut">
              <a:rPr lang="en-US" smtClean="0"/>
              <a:t>6/22/2020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B5047-09A6-4A5D-A306-3CA45CDE77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56948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E7D90-2724-48F4-B1E5-F4765DEADE47}" type="datetimeFigureOut">
              <a:rPr lang="en-US" smtClean="0"/>
              <a:t>6/22/2020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B5047-09A6-4A5D-A306-3CA45CDE77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3001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E7D90-2724-48F4-B1E5-F4765DEADE47}" type="datetimeFigureOut">
              <a:rPr lang="en-US" smtClean="0"/>
              <a:t>6/22/2020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B5047-09A6-4A5D-A306-3CA45CDE77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8716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E7D90-2724-48F4-B1E5-F4765DEADE47}" type="datetimeFigureOut">
              <a:rPr lang="en-US" smtClean="0"/>
              <a:t>6/22/2020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B5047-09A6-4A5D-A306-3CA45CDE77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19321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E7D90-2724-48F4-B1E5-F4765DEADE47}" type="datetimeFigureOut">
              <a:rPr lang="en-US" smtClean="0"/>
              <a:t>6/22/2020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B5047-09A6-4A5D-A306-3CA45CDE77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496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E7D90-2724-48F4-B1E5-F4765DEADE47}" type="datetimeFigureOut">
              <a:rPr lang="en-US" smtClean="0"/>
              <a:t>6/22/2020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B5047-09A6-4A5D-A306-3CA45CDE77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77810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E7D90-2724-48F4-B1E5-F4765DEADE47}" type="datetimeFigureOut">
              <a:rPr lang="en-US" smtClean="0"/>
              <a:t>6/22/2020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B5047-09A6-4A5D-A306-3CA45CDE77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38707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E7D90-2724-48F4-B1E5-F4765DEADE47}" type="datetimeFigureOut">
              <a:rPr lang="en-US" smtClean="0"/>
              <a:t>6/22/2020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B5047-09A6-4A5D-A306-3CA45CDE77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01535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8E7D90-2724-48F4-B1E5-F4765DEADE47}" type="datetimeFigureOut">
              <a:rPr lang="en-US" smtClean="0"/>
              <a:t>6/22/2020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1B5047-09A6-4A5D-A306-3CA45CDE77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63597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20493C56-6C64-4BFA-9788-22E54C625808}"/>
              </a:ext>
            </a:extLst>
          </p:cNvPr>
          <p:cNvSpPr/>
          <p:nvPr/>
        </p:nvSpPr>
        <p:spPr>
          <a:xfrm>
            <a:off x="904876" y="607218"/>
            <a:ext cx="7462837" cy="5643563"/>
          </a:xfrm>
          <a:prstGeom prst="rect">
            <a:avLst/>
          </a:prstGeom>
          <a:solidFill>
            <a:schemeClr val="bg1">
              <a:alpha val="71000"/>
            </a:schemeClr>
          </a:solidFill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818E743-C6E4-41F8-8B83-1FFD61CD6D8D}"/>
              </a:ext>
            </a:extLst>
          </p:cNvPr>
          <p:cNvSpPr txBox="1"/>
          <p:nvPr/>
        </p:nvSpPr>
        <p:spPr>
          <a:xfrm>
            <a:off x="2045835" y="2624673"/>
            <a:ext cx="5461110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b="1" dirty="0">
                <a:solidFill>
                  <a:srgbClr val="00B0F0"/>
                </a:solidFill>
                <a:latin typeface="KG Miss Kindergarten" panose="02000000000000000000" pitchFamily="2" charset="0"/>
              </a:rPr>
              <a:t>Staying Healthy</a:t>
            </a:r>
          </a:p>
          <a:p>
            <a:pPr algn="ctr"/>
            <a:r>
              <a:rPr lang="en-US" sz="5400" b="1" dirty="0">
                <a:solidFill>
                  <a:srgbClr val="00B0F0"/>
                </a:solidFill>
                <a:latin typeface="KG Miss Kindergarten" panose="02000000000000000000" pitchFamily="2" charset="0"/>
              </a:rPr>
              <a:t>at School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2FB4A09-509E-41F5-89AB-E8CA62D218FB}"/>
              </a:ext>
            </a:extLst>
          </p:cNvPr>
          <p:cNvSpPr txBox="1"/>
          <p:nvPr/>
        </p:nvSpPr>
        <p:spPr>
          <a:xfrm>
            <a:off x="3413670" y="1498163"/>
            <a:ext cx="2316660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600" dirty="0">
                <a:ln>
                  <a:solidFill>
                    <a:srgbClr val="7030A0"/>
                  </a:solidFill>
                </a:ln>
                <a:solidFill>
                  <a:srgbClr val="00B050"/>
                </a:solidFill>
                <a:latin typeface="KG She Persisted" panose="02000506000000020003" pitchFamily="2" charset="0"/>
              </a:rPr>
              <a:t>Digital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3FDFB33-B681-494B-98EC-DD17097ED249}"/>
              </a:ext>
            </a:extLst>
          </p:cNvPr>
          <p:cNvSpPr txBox="1"/>
          <p:nvPr/>
        </p:nvSpPr>
        <p:spPr>
          <a:xfrm>
            <a:off x="1753609" y="4483892"/>
            <a:ext cx="618046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>
                <a:solidFill>
                  <a:srgbClr val="00B0F0"/>
                </a:solidFill>
                <a:latin typeface="Janda Hide And Seek" panose="02000505000000020004" pitchFamily="2" charset="0"/>
              </a:rPr>
              <a:t>Scrambled Sentences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E9EFB37-E10C-4889-ADF6-C42CDDB863BC}"/>
              </a:ext>
            </a:extLst>
          </p:cNvPr>
          <p:cNvSpPr txBox="1"/>
          <p:nvPr/>
        </p:nvSpPr>
        <p:spPr>
          <a:xfrm>
            <a:off x="2910063" y="5739646"/>
            <a:ext cx="34623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B050"/>
                </a:solidFill>
              </a:rPr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28455789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Picture 23">
            <a:extLst>
              <a:ext uri="{FF2B5EF4-FFF2-40B4-BE49-F238E27FC236}">
                <a16:creationId xmlns:a16="http://schemas.microsoft.com/office/drawing/2014/main" id="{B10C1722-3FE1-4BD0-824A-926920E44C8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99486" y="69829"/>
            <a:ext cx="1534964" cy="1534964"/>
          </a:xfrm>
          <a:prstGeom prst="rect">
            <a:avLst/>
          </a:prstGeom>
        </p:spPr>
      </p:pic>
      <p:sp>
        <p:nvSpPr>
          <p:cNvPr id="26" name="Rectangle 25">
            <a:extLst>
              <a:ext uri="{FF2B5EF4-FFF2-40B4-BE49-F238E27FC236}">
                <a16:creationId xmlns:a16="http://schemas.microsoft.com/office/drawing/2014/main" id="{42347DEF-7FE0-4CBA-B080-26536B7601E0}"/>
              </a:ext>
            </a:extLst>
          </p:cNvPr>
          <p:cNvSpPr/>
          <p:nvPr/>
        </p:nvSpPr>
        <p:spPr>
          <a:xfrm>
            <a:off x="6562724" y="1560608"/>
            <a:ext cx="1128713" cy="87153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latin typeface="Comic Sans MS" panose="030F0702030302020204" pitchFamily="66" charset="0"/>
              </a:rPr>
              <a:t>feel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4EDDA94F-9084-4E38-975A-1FDFE5253856}"/>
              </a:ext>
            </a:extLst>
          </p:cNvPr>
          <p:cNvSpPr/>
          <p:nvPr/>
        </p:nvSpPr>
        <p:spPr>
          <a:xfrm>
            <a:off x="7843835" y="3807302"/>
            <a:ext cx="1128713" cy="87153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latin typeface="Comic Sans MS" panose="030F0702030302020204" pitchFamily="66" charset="0"/>
              </a:rPr>
              <a:t>if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DDBD8F42-7A5C-405D-B1DE-82B49B3ED4EC}"/>
              </a:ext>
            </a:extLst>
          </p:cNvPr>
          <p:cNvSpPr/>
          <p:nvPr/>
        </p:nvSpPr>
        <p:spPr>
          <a:xfrm>
            <a:off x="6562724" y="2533936"/>
            <a:ext cx="1128713" cy="87153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latin typeface="Comic Sans MS" panose="030F0702030302020204" pitchFamily="66" charset="0"/>
              </a:rPr>
              <a:t>will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A2E12177-2033-464C-BF47-DD4EF4394957}"/>
              </a:ext>
            </a:extLst>
          </p:cNvPr>
          <p:cNvSpPr/>
          <p:nvPr/>
        </p:nvSpPr>
        <p:spPr>
          <a:xfrm>
            <a:off x="7843837" y="1860646"/>
            <a:ext cx="1128713" cy="87153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latin typeface="Comic Sans MS" panose="030F0702030302020204" pitchFamily="66" charset="0"/>
              </a:rPr>
              <a:t>from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0F394574-028C-4154-8FF0-E40E4DF059FF}"/>
              </a:ext>
            </a:extLst>
          </p:cNvPr>
          <p:cNvSpPr/>
          <p:nvPr/>
        </p:nvSpPr>
        <p:spPr>
          <a:xfrm>
            <a:off x="7843835" y="4834224"/>
            <a:ext cx="1128713" cy="87153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latin typeface="Comic Sans MS" panose="030F0702030302020204" pitchFamily="66" charset="0"/>
              </a:rPr>
              <a:t>home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7FBCC95A-CD32-4B41-8AB3-FCBE931E8721}"/>
              </a:ext>
            </a:extLst>
          </p:cNvPr>
          <p:cNvSpPr/>
          <p:nvPr/>
        </p:nvSpPr>
        <p:spPr>
          <a:xfrm>
            <a:off x="7843836" y="2833974"/>
            <a:ext cx="1128713" cy="87153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>
                <a:latin typeface="Comic Sans MS" panose="030F0702030302020204" pitchFamily="66" charset="0"/>
              </a:rPr>
              <a:t>I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B4920197-3690-47D5-904C-0D00EEAE8589}"/>
              </a:ext>
            </a:extLst>
          </p:cNvPr>
          <p:cNvSpPr/>
          <p:nvPr/>
        </p:nvSpPr>
        <p:spPr>
          <a:xfrm>
            <a:off x="6562724" y="3481675"/>
            <a:ext cx="1128713" cy="87153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latin typeface="Comic Sans MS" panose="030F0702030302020204" pitchFamily="66" charset="0"/>
              </a:rPr>
              <a:t>stay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68C11AAE-C4BD-46D4-B3FE-79E9CE911FD8}"/>
              </a:ext>
            </a:extLst>
          </p:cNvPr>
          <p:cNvSpPr/>
          <p:nvPr/>
        </p:nvSpPr>
        <p:spPr>
          <a:xfrm>
            <a:off x="7843835" y="5861146"/>
            <a:ext cx="1128713" cy="87153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school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0D7BC37B-0D2D-42A2-BB51-48D94B128A3F}"/>
              </a:ext>
            </a:extLst>
          </p:cNvPr>
          <p:cNvSpPr/>
          <p:nvPr/>
        </p:nvSpPr>
        <p:spPr>
          <a:xfrm>
            <a:off x="5324474" y="587280"/>
            <a:ext cx="1128713" cy="87153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>
                <a:latin typeface="Comic Sans MS" panose="030F0702030302020204" pitchFamily="66" charset="0"/>
              </a:rPr>
              <a:t>.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66086607-CC03-4895-A7B8-B0CA1B3CABF1}"/>
              </a:ext>
            </a:extLst>
          </p:cNvPr>
          <p:cNvSpPr/>
          <p:nvPr/>
        </p:nvSpPr>
        <p:spPr>
          <a:xfrm>
            <a:off x="5310188" y="1560608"/>
            <a:ext cx="1128713" cy="87153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>
                <a:latin typeface="Comic Sans MS" panose="030F0702030302020204" pitchFamily="66" charset="0"/>
              </a:rPr>
              <a:t>I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E5D1AA5B-F5BC-4E21-BBA3-698A5713AE8D}"/>
              </a:ext>
            </a:extLst>
          </p:cNvPr>
          <p:cNvSpPr/>
          <p:nvPr/>
        </p:nvSpPr>
        <p:spPr>
          <a:xfrm>
            <a:off x="5324473" y="2552531"/>
            <a:ext cx="1128713" cy="87153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>
                <a:latin typeface="Comic Sans MS" panose="030F0702030302020204" pitchFamily="66" charset="0"/>
              </a:rPr>
              <a:t>sick</a:t>
            </a:r>
          </a:p>
        </p:txBody>
      </p:sp>
    </p:spTree>
    <p:extLst>
      <p:ext uri="{BB962C8B-B14F-4D97-AF65-F5344CB8AC3E}">
        <p14:creationId xmlns:p14="http://schemas.microsoft.com/office/powerpoint/2010/main" val="8983807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3ED8645E-A15C-4B0C-9154-E154ECDB2A7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48572" y="206164"/>
            <a:ext cx="1225402" cy="1225402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CC2B8EF8-91A3-4635-8793-9B310CDB4763}"/>
              </a:ext>
            </a:extLst>
          </p:cNvPr>
          <p:cNvSpPr/>
          <p:nvPr/>
        </p:nvSpPr>
        <p:spPr>
          <a:xfrm>
            <a:off x="6076949" y="610806"/>
            <a:ext cx="1128713" cy="87153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>
                <a:latin typeface="Comic Sans MS" panose="030F0702030302020204" pitchFamily="66" charset="0"/>
              </a:rPr>
              <a:t>.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B0C6F2C-0899-4385-98CC-BA347BA27F61}"/>
              </a:ext>
            </a:extLst>
          </p:cNvPr>
          <p:cNvSpPr/>
          <p:nvPr/>
        </p:nvSpPr>
        <p:spPr>
          <a:xfrm>
            <a:off x="6076949" y="1584134"/>
            <a:ext cx="1128713" cy="87153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latin typeface="Comic Sans MS" panose="030F0702030302020204" pitchFamily="66" charset="0"/>
              </a:rPr>
              <a:t>the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8C62FDC-3C62-4811-B9A2-681FD0DF69E0}"/>
              </a:ext>
            </a:extLst>
          </p:cNvPr>
          <p:cNvSpPr/>
          <p:nvPr/>
        </p:nvSpPr>
        <p:spPr>
          <a:xfrm>
            <a:off x="7358060" y="3840639"/>
            <a:ext cx="1128713" cy="87153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latin typeface="Comic Sans MS" panose="030F0702030302020204" pitchFamily="66" charset="0"/>
              </a:rPr>
              <a:t>our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CFD1665B-35A7-4DE0-B97A-336865C745EB}"/>
              </a:ext>
            </a:extLst>
          </p:cNvPr>
          <p:cNvSpPr/>
          <p:nvPr/>
        </p:nvSpPr>
        <p:spPr>
          <a:xfrm>
            <a:off x="6076949" y="2557462"/>
            <a:ext cx="1128713" cy="87153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latin typeface="Comic Sans MS" panose="030F0702030302020204" pitchFamily="66" charset="0"/>
              </a:rPr>
              <a:t>will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1B44016-C6EF-4DEC-86D9-1287E08318B6}"/>
              </a:ext>
            </a:extLst>
          </p:cNvPr>
          <p:cNvSpPr/>
          <p:nvPr/>
        </p:nvSpPr>
        <p:spPr>
          <a:xfrm>
            <a:off x="7358062" y="1893983"/>
            <a:ext cx="1128713" cy="87153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latin typeface="Comic Sans MS" panose="030F0702030302020204" pitchFamily="66" charset="0"/>
              </a:rPr>
              <a:t>We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DCD2454D-F4B2-4D36-9619-A0370A8D565D}"/>
              </a:ext>
            </a:extLst>
          </p:cNvPr>
          <p:cNvSpPr/>
          <p:nvPr/>
        </p:nvSpPr>
        <p:spPr>
          <a:xfrm>
            <a:off x="7358060" y="4867561"/>
            <a:ext cx="1128713" cy="87153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>
                <a:latin typeface="Comic Sans MS" panose="030F0702030302020204" pitchFamily="66" charset="0"/>
              </a:rPr>
              <a:t>on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5FC7D18-5002-47F0-8482-B29EF2037C59}"/>
              </a:ext>
            </a:extLst>
          </p:cNvPr>
          <p:cNvSpPr/>
          <p:nvPr/>
        </p:nvSpPr>
        <p:spPr>
          <a:xfrm>
            <a:off x="7358061" y="2867311"/>
            <a:ext cx="1128713" cy="87153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/>
              <a:t>bus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0308312F-F24F-4AAD-8B3C-C640E90C29A4}"/>
              </a:ext>
            </a:extLst>
          </p:cNvPr>
          <p:cNvSpPr/>
          <p:nvPr/>
        </p:nvSpPr>
        <p:spPr>
          <a:xfrm>
            <a:off x="6076949" y="3515012"/>
            <a:ext cx="1128713" cy="87153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latin typeface="Comic Sans MS" panose="030F0702030302020204" pitchFamily="66" charset="0"/>
              </a:rPr>
              <a:t>wear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2BCBC89E-9868-4006-AAF3-662E7F74F6CF}"/>
              </a:ext>
            </a:extLst>
          </p:cNvPr>
          <p:cNvSpPr/>
          <p:nvPr/>
        </p:nvSpPr>
        <p:spPr>
          <a:xfrm>
            <a:off x="7358060" y="5894483"/>
            <a:ext cx="1128713" cy="87153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masks</a:t>
            </a:r>
          </a:p>
        </p:txBody>
      </p:sp>
    </p:spTree>
    <p:extLst>
      <p:ext uri="{BB962C8B-B14F-4D97-AF65-F5344CB8AC3E}">
        <p14:creationId xmlns:p14="http://schemas.microsoft.com/office/powerpoint/2010/main" val="592368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9082EA58-038C-4020-80A6-4170402A890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74752" y="127095"/>
            <a:ext cx="1504951" cy="1504951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3B7A120A-72A9-48C3-8211-7FF423D2E30A}"/>
              </a:ext>
            </a:extLst>
          </p:cNvPr>
          <p:cNvSpPr/>
          <p:nvPr/>
        </p:nvSpPr>
        <p:spPr>
          <a:xfrm>
            <a:off x="5243510" y="2605374"/>
            <a:ext cx="1128713" cy="87153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>
                <a:latin typeface="Comic Sans MS" panose="030F0702030302020204" pitchFamily="66" charset="0"/>
              </a:rPr>
              <a:t>!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ACF25D74-BA65-4543-95C7-18DCCFF17232}"/>
              </a:ext>
            </a:extLst>
          </p:cNvPr>
          <p:cNvSpPr/>
          <p:nvPr/>
        </p:nvSpPr>
        <p:spPr>
          <a:xfrm>
            <a:off x="6481761" y="1632046"/>
            <a:ext cx="1128713" cy="87153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latin typeface="Comic Sans MS" panose="030F0702030302020204" pitchFamily="66" charset="0"/>
              </a:rPr>
              <a:t>your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2AE189B-A8B3-44F9-BC01-5E3CE95A7118}"/>
              </a:ext>
            </a:extLst>
          </p:cNvPr>
          <p:cNvSpPr/>
          <p:nvPr/>
        </p:nvSpPr>
        <p:spPr>
          <a:xfrm>
            <a:off x="7762872" y="3878740"/>
            <a:ext cx="1128713" cy="87153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latin typeface="Comic Sans MS" panose="030F0702030302020204" pitchFamily="66" charset="0"/>
              </a:rPr>
              <a:t>soap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97C6CD7-502A-4B53-A0FD-4E082BE4A853}"/>
              </a:ext>
            </a:extLst>
          </p:cNvPr>
          <p:cNvSpPr/>
          <p:nvPr/>
        </p:nvSpPr>
        <p:spPr>
          <a:xfrm>
            <a:off x="6481761" y="2605374"/>
            <a:ext cx="1128713" cy="87153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Comic Sans MS" panose="030F0702030302020204" pitchFamily="66" charset="0"/>
              </a:rPr>
              <a:t>hands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C6F08F4-2F84-4DE3-A573-EE8829479C30}"/>
              </a:ext>
            </a:extLst>
          </p:cNvPr>
          <p:cNvSpPr/>
          <p:nvPr/>
        </p:nvSpPr>
        <p:spPr>
          <a:xfrm>
            <a:off x="7762874" y="1932084"/>
            <a:ext cx="1128713" cy="87153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latin typeface="Comic Sans MS" panose="030F0702030302020204" pitchFamily="66" charset="0"/>
              </a:rPr>
              <a:t>and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7AE7EC0E-E946-490E-BFD3-39AB1B19AEF5}"/>
              </a:ext>
            </a:extLst>
          </p:cNvPr>
          <p:cNvSpPr/>
          <p:nvPr/>
        </p:nvSpPr>
        <p:spPr>
          <a:xfrm>
            <a:off x="7762872" y="4905662"/>
            <a:ext cx="1128713" cy="87153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>
                <a:latin typeface="Comic Sans MS" panose="030F0702030302020204" pitchFamily="66" charset="0"/>
              </a:rPr>
              <a:t>to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D081B684-5A0E-47C1-82C6-A72A96593AAD}"/>
              </a:ext>
            </a:extLst>
          </p:cNvPr>
          <p:cNvSpPr/>
          <p:nvPr/>
        </p:nvSpPr>
        <p:spPr>
          <a:xfrm>
            <a:off x="7762873" y="2905412"/>
            <a:ext cx="1128713" cy="87153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water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0EC5F6D-6CA3-464A-B900-101C7568D86E}"/>
              </a:ext>
            </a:extLst>
          </p:cNvPr>
          <p:cNvSpPr/>
          <p:nvPr/>
        </p:nvSpPr>
        <p:spPr>
          <a:xfrm>
            <a:off x="6481761" y="3553113"/>
            <a:ext cx="1128713" cy="87153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latin typeface="Comic Sans MS" panose="030F0702030302020204" pitchFamily="66" charset="0"/>
              </a:rPr>
              <a:t>wash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B9F60363-E113-4BAF-84E7-3FF8E769E513}"/>
              </a:ext>
            </a:extLst>
          </p:cNvPr>
          <p:cNvSpPr/>
          <p:nvPr/>
        </p:nvSpPr>
        <p:spPr>
          <a:xfrm>
            <a:off x="7762872" y="5932584"/>
            <a:ext cx="1128713" cy="87153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forget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AB9032DC-36B4-43F8-945B-DEA0AD948C4E}"/>
              </a:ext>
            </a:extLst>
          </p:cNvPr>
          <p:cNvSpPr/>
          <p:nvPr/>
        </p:nvSpPr>
        <p:spPr>
          <a:xfrm>
            <a:off x="5243511" y="658718"/>
            <a:ext cx="1128713" cy="87153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latin typeface="Comic Sans MS" panose="030F0702030302020204" pitchFamily="66" charset="0"/>
              </a:rPr>
              <a:t>with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114029F7-5023-469D-825E-F07244C8E944}"/>
              </a:ext>
            </a:extLst>
          </p:cNvPr>
          <p:cNvSpPr/>
          <p:nvPr/>
        </p:nvSpPr>
        <p:spPr>
          <a:xfrm>
            <a:off x="5243511" y="1632046"/>
            <a:ext cx="1128713" cy="87153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latin typeface="Comic Sans MS" panose="030F0702030302020204" pitchFamily="66" charset="0"/>
              </a:rPr>
              <a:t>Don’t</a:t>
            </a:r>
          </a:p>
        </p:txBody>
      </p:sp>
    </p:spTree>
    <p:extLst>
      <p:ext uri="{BB962C8B-B14F-4D97-AF65-F5344CB8AC3E}">
        <p14:creationId xmlns:p14="http://schemas.microsoft.com/office/powerpoint/2010/main" val="33468603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614C708A-CC71-4F51-A362-6A59160869F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91410" y="157649"/>
            <a:ext cx="1528276" cy="1528276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FE998F5E-AF43-4C43-84B2-D28DBC99F859}"/>
              </a:ext>
            </a:extLst>
          </p:cNvPr>
          <p:cNvSpPr/>
          <p:nvPr/>
        </p:nvSpPr>
        <p:spPr>
          <a:xfrm>
            <a:off x="6076949" y="610806"/>
            <a:ext cx="1128713" cy="87153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>
                <a:latin typeface="Comic Sans MS" panose="030F0702030302020204" pitchFamily="66" charset="0"/>
              </a:rPr>
              <a:t>.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4A206FFA-AC77-43FF-B9E6-51F6146F2E07}"/>
              </a:ext>
            </a:extLst>
          </p:cNvPr>
          <p:cNvSpPr/>
          <p:nvPr/>
        </p:nvSpPr>
        <p:spPr>
          <a:xfrm>
            <a:off x="6076949" y="1584134"/>
            <a:ext cx="1128713" cy="87153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latin typeface="Comic Sans MS" panose="030F0702030302020204" pitchFamily="66" charset="0"/>
              </a:rPr>
              <a:t>mask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8AE2522-FA69-417E-8EDB-B8964C9814C1}"/>
              </a:ext>
            </a:extLst>
          </p:cNvPr>
          <p:cNvSpPr/>
          <p:nvPr/>
        </p:nvSpPr>
        <p:spPr>
          <a:xfrm>
            <a:off x="7358060" y="3840639"/>
            <a:ext cx="1128713" cy="87153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Comic Sans MS" panose="030F0702030302020204" pitchFamily="66" charset="0"/>
              </a:rPr>
              <a:t>school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011BD7B-0624-4C7C-8E42-B849D397DCBA}"/>
              </a:ext>
            </a:extLst>
          </p:cNvPr>
          <p:cNvSpPr/>
          <p:nvPr/>
        </p:nvSpPr>
        <p:spPr>
          <a:xfrm>
            <a:off x="6076949" y="2557462"/>
            <a:ext cx="1128713" cy="87153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latin typeface="Comic Sans MS" panose="030F0702030302020204" pitchFamily="66" charset="0"/>
              </a:rPr>
              <a:t>Our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CAED3EF-B989-4449-8C31-31FE99721116}"/>
              </a:ext>
            </a:extLst>
          </p:cNvPr>
          <p:cNvSpPr/>
          <p:nvPr/>
        </p:nvSpPr>
        <p:spPr>
          <a:xfrm>
            <a:off x="7358062" y="1893983"/>
            <a:ext cx="1128713" cy="87153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latin typeface="Comic Sans MS" panose="030F0702030302020204" pitchFamily="66" charset="0"/>
              </a:rPr>
              <a:t>will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15A80D27-473B-45FC-A155-67337CDFAD98}"/>
              </a:ext>
            </a:extLst>
          </p:cNvPr>
          <p:cNvSpPr/>
          <p:nvPr/>
        </p:nvSpPr>
        <p:spPr>
          <a:xfrm>
            <a:off x="7358060" y="4867561"/>
            <a:ext cx="1128713" cy="87153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>
                <a:latin typeface="Comic Sans MS" panose="030F0702030302020204" pitchFamily="66" charset="0"/>
              </a:rPr>
              <a:t>at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0F6737CB-8A2A-4928-8F08-ECBCCD6D5335}"/>
              </a:ext>
            </a:extLst>
          </p:cNvPr>
          <p:cNvSpPr/>
          <p:nvPr/>
        </p:nvSpPr>
        <p:spPr>
          <a:xfrm>
            <a:off x="7358061" y="2867311"/>
            <a:ext cx="1128713" cy="87153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>
                <a:latin typeface="Comic Sans MS" panose="030F0702030302020204" pitchFamily="66" charset="0"/>
              </a:rPr>
              <a:t>a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53DB9F5-88E4-4C5B-8B69-BB424838C765}"/>
              </a:ext>
            </a:extLst>
          </p:cNvPr>
          <p:cNvSpPr/>
          <p:nvPr/>
        </p:nvSpPr>
        <p:spPr>
          <a:xfrm>
            <a:off x="6076949" y="3515012"/>
            <a:ext cx="1128713" cy="87153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latin typeface="Comic Sans MS" panose="030F0702030302020204" pitchFamily="66" charset="0"/>
              </a:rPr>
              <a:t>teacher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6CBF657B-CA17-4D4D-B02D-1C312E580F6B}"/>
              </a:ext>
            </a:extLst>
          </p:cNvPr>
          <p:cNvSpPr/>
          <p:nvPr/>
        </p:nvSpPr>
        <p:spPr>
          <a:xfrm>
            <a:off x="7358060" y="5894483"/>
            <a:ext cx="1128713" cy="87153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wear</a:t>
            </a:r>
          </a:p>
        </p:txBody>
      </p:sp>
    </p:spTree>
    <p:extLst>
      <p:ext uri="{BB962C8B-B14F-4D97-AF65-F5344CB8AC3E}">
        <p14:creationId xmlns:p14="http://schemas.microsoft.com/office/powerpoint/2010/main" val="35369446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15F49C47-660A-4EF5-A133-8F1573E7B74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4746" y="69942"/>
            <a:ext cx="1490666" cy="1490666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5F32AB21-8DA1-4922-842E-17C7F9E1CE03}"/>
              </a:ext>
            </a:extLst>
          </p:cNvPr>
          <p:cNvSpPr/>
          <p:nvPr/>
        </p:nvSpPr>
        <p:spPr>
          <a:xfrm>
            <a:off x="6076949" y="587280"/>
            <a:ext cx="1128713" cy="87153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>
                <a:latin typeface="Comic Sans MS" panose="030F0702030302020204" pitchFamily="66" charset="0"/>
              </a:rPr>
              <a:t>.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5D9FA48E-A087-4536-86DD-61F138BE81DC}"/>
              </a:ext>
            </a:extLst>
          </p:cNvPr>
          <p:cNvSpPr/>
          <p:nvPr/>
        </p:nvSpPr>
        <p:spPr>
          <a:xfrm>
            <a:off x="6076949" y="1560608"/>
            <a:ext cx="1128713" cy="87153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latin typeface="Comic Sans MS" panose="030F0702030302020204" pitchFamily="66" charset="0"/>
              </a:rPr>
              <a:t>will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2BCA240-6A0A-473C-A84D-5212771ADA7D}"/>
              </a:ext>
            </a:extLst>
          </p:cNvPr>
          <p:cNvSpPr/>
          <p:nvPr/>
        </p:nvSpPr>
        <p:spPr>
          <a:xfrm>
            <a:off x="7358060" y="3807302"/>
            <a:ext cx="1128713" cy="87153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latin typeface="Comic Sans MS" panose="030F0702030302020204" pitchFamily="66" charset="0"/>
              </a:rPr>
              <a:t>keep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228B9BD-BC13-4239-BB7C-BC1C22F82B95}"/>
              </a:ext>
            </a:extLst>
          </p:cNvPr>
          <p:cNvSpPr/>
          <p:nvPr/>
        </p:nvSpPr>
        <p:spPr>
          <a:xfrm>
            <a:off x="6076949" y="2533936"/>
            <a:ext cx="1128713" cy="87153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latin typeface="Comic Sans MS" panose="030F0702030302020204" pitchFamily="66" charset="0"/>
              </a:rPr>
              <a:t>us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187913D-A926-4452-9DEA-77F7784F8785}"/>
              </a:ext>
            </a:extLst>
          </p:cNvPr>
          <p:cNvSpPr/>
          <p:nvPr/>
        </p:nvSpPr>
        <p:spPr>
          <a:xfrm>
            <a:off x="7358062" y="1860646"/>
            <a:ext cx="1128713" cy="87153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latin typeface="Comic Sans MS" panose="030F0702030302020204" pitchFamily="66" charset="0"/>
              </a:rPr>
              <a:t>help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C7829F48-1877-4FBB-9512-A5B821078CB4}"/>
              </a:ext>
            </a:extLst>
          </p:cNvPr>
          <p:cNvSpPr/>
          <p:nvPr/>
        </p:nvSpPr>
        <p:spPr>
          <a:xfrm>
            <a:off x="7358060" y="4834224"/>
            <a:ext cx="1128713" cy="87153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latin typeface="Comic Sans MS" panose="030F0702030302020204" pitchFamily="66" charset="0"/>
              </a:rPr>
              <a:t>clean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C2C338B-2D61-423F-ADCA-4FA64DB96B30}"/>
              </a:ext>
            </a:extLst>
          </p:cNvPr>
          <p:cNvSpPr/>
          <p:nvPr/>
        </p:nvSpPr>
        <p:spPr>
          <a:xfrm>
            <a:off x="7358061" y="2833974"/>
            <a:ext cx="1128713" cy="87153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/>
              <a:t>our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64673144-ED31-43EF-8EF7-536761F188BB}"/>
              </a:ext>
            </a:extLst>
          </p:cNvPr>
          <p:cNvSpPr/>
          <p:nvPr/>
        </p:nvSpPr>
        <p:spPr>
          <a:xfrm>
            <a:off x="6076949" y="3481675"/>
            <a:ext cx="1128713" cy="87153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latin typeface="Comic Sans MS" panose="030F0702030302020204" pitchFamily="66" charset="0"/>
              </a:rPr>
              <a:t>Our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1EA004A-1EB0-4371-8A0C-EAB993948B4C}"/>
              </a:ext>
            </a:extLst>
          </p:cNvPr>
          <p:cNvSpPr/>
          <p:nvPr/>
        </p:nvSpPr>
        <p:spPr>
          <a:xfrm>
            <a:off x="7358060" y="5861146"/>
            <a:ext cx="1128713" cy="87153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teacher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AF600BD1-3FF8-432B-BC1D-918EE9A590DB}"/>
              </a:ext>
            </a:extLst>
          </p:cNvPr>
          <p:cNvSpPr/>
          <p:nvPr/>
        </p:nvSpPr>
        <p:spPr>
          <a:xfrm>
            <a:off x="4795837" y="3481675"/>
            <a:ext cx="1128713" cy="87153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latin typeface="Comic Sans MS" panose="030F0702030302020204" pitchFamily="66" charset="0"/>
              </a:rPr>
              <a:t>classroom</a:t>
            </a:r>
          </a:p>
        </p:txBody>
      </p:sp>
    </p:spTree>
    <p:extLst>
      <p:ext uri="{BB962C8B-B14F-4D97-AF65-F5344CB8AC3E}">
        <p14:creationId xmlns:p14="http://schemas.microsoft.com/office/powerpoint/2010/main" val="27665867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D5C809E5-5938-4D10-8EBB-42212242A08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34260" y="114755"/>
            <a:ext cx="1576390" cy="1576390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4EE7E4A4-BC65-4E97-9305-EA0E803B1330}"/>
              </a:ext>
            </a:extLst>
          </p:cNvPr>
          <p:cNvSpPr/>
          <p:nvPr/>
        </p:nvSpPr>
        <p:spPr>
          <a:xfrm>
            <a:off x="6076949" y="587280"/>
            <a:ext cx="1128713" cy="87153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>
                <a:latin typeface="Comic Sans MS" panose="030F0702030302020204" pitchFamily="66" charset="0"/>
              </a:rPr>
              <a:t>.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6B827EDF-274E-4065-A48D-29E1488F902E}"/>
              </a:ext>
            </a:extLst>
          </p:cNvPr>
          <p:cNvSpPr/>
          <p:nvPr/>
        </p:nvSpPr>
        <p:spPr>
          <a:xfrm>
            <a:off x="6076949" y="1560608"/>
            <a:ext cx="1128713" cy="87153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latin typeface="Comic Sans MS" panose="030F0702030302020204" pitchFamily="66" charset="0"/>
              </a:rPr>
              <a:t>will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6FF21D3-4F25-466E-BBF3-3737C7CB8074}"/>
              </a:ext>
            </a:extLst>
          </p:cNvPr>
          <p:cNvSpPr/>
          <p:nvPr/>
        </p:nvSpPr>
        <p:spPr>
          <a:xfrm>
            <a:off x="7358060" y="3807302"/>
            <a:ext cx="1128713" cy="87153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latin typeface="Comic Sans MS" panose="030F0702030302020204" pitchFamily="66" charset="0"/>
              </a:rPr>
              <a:t>my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89F1409-C832-4862-BC12-15DFE54312E6}"/>
              </a:ext>
            </a:extLst>
          </p:cNvPr>
          <p:cNvSpPr/>
          <p:nvPr/>
        </p:nvSpPr>
        <p:spPr>
          <a:xfrm>
            <a:off x="6076949" y="2533936"/>
            <a:ext cx="1128713" cy="87153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latin typeface="Comic Sans MS" panose="030F0702030302020204" pitchFamily="66" charset="0"/>
              </a:rPr>
              <a:t>be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4F1C078-8EA6-4552-A2E8-07700D141234}"/>
              </a:ext>
            </a:extLst>
          </p:cNvPr>
          <p:cNvSpPr/>
          <p:nvPr/>
        </p:nvSpPr>
        <p:spPr>
          <a:xfrm>
            <a:off x="7358062" y="1860646"/>
            <a:ext cx="1128713" cy="87153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50" dirty="0">
                <a:latin typeface="Comic Sans MS" panose="030F0702030302020204" pitchFamily="66" charset="0"/>
              </a:rPr>
              <a:t>thermometer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B5C48F78-3BBC-446B-B702-7AE2184BC1E0}"/>
              </a:ext>
            </a:extLst>
          </p:cNvPr>
          <p:cNvSpPr/>
          <p:nvPr/>
        </p:nvSpPr>
        <p:spPr>
          <a:xfrm>
            <a:off x="7358060" y="4834224"/>
            <a:ext cx="1128713" cy="87153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>
                <a:latin typeface="Comic Sans MS" panose="030F0702030302020204" pitchFamily="66" charset="0"/>
              </a:rPr>
              <a:t>to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4E272841-9319-4D98-BB8A-D199B44B90D6}"/>
              </a:ext>
            </a:extLst>
          </p:cNvPr>
          <p:cNvSpPr/>
          <p:nvPr/>
        </p:nvSpPr>
        <p:spPr>
          <a:xfrm>
            <a:off x="7358061" y="2833974"/>
            <a:ext cx="1128713" cy="87153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/>
              <a:t>take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3ECC208-1838-4370-B2BA-FEAB905D5481}"/>
              </a:ext>
            </a:extLst>
          </p:cNvPr>
          <p:cNvSpPr/>
          <p:nvPr/>
        </p:nvSpPr>
        <p:spPr>
          <a:xfrm>
            <a:off x="6076949" y="3481675"/>
            <a:ext cx="1128713" cy="87153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latin typeface="Comic Sans MS" panose="030F0702030302020204" pitchFamily="66" charset="0"/>
              </a:rPr>
              <a:t>A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C300C5B-6344-43E6-A7A9-027BC67A53CD}"/>
              </a:ext>
            </a:extLst>
          </p:cNvPr>
          <p:cNvSpPr/>
          <p:nvPr/>
        </p:nvSpPr>
        <p:spPr>
          <a:xfrm>
            <a:off x="7358060" y="5861146"/>
            <a:ext cx="1128713" cy="87153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used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EEE92E7-5979-44A5-B4C5-6F333AC4E2C6}"/>
              </a:ext>
            </a:extLst>
          </p:cNvPr>
          <p:cNvSpPr/>
          <p:nvPr/>
        </p:nvSpPr>
        <p:spPr>
          <a:xfrm>
            <a:off x="4838699" y="587280"/>
            <a:ext cx="1128713" cy="87153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latin typeface="Comic Sans MS" panose="030F0702030302020204" pitchFamily="66" charset="0"/>
              </a:rPr>
              <a:t>temperature</a:t>
            </a:r>
          </a:p>
        </p:txBody>
      </p:sp>
    </p:spTree>
    <p:extLst>
      <p:ext uri="{BB962C8B-B14F-4D97-AF65-F5344CB8AC3E}">
        <p14:creationId xmlns:p14="http://schemas.microsoft.com/office/powerpoint/2010/main" val="40617316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>
            <a:extLst>
              <a:ext uri="{FF2B5EF4-FFF2-40B4-BE49-F238E27FC236}">
                <a16:creationId xmlns:a16="http://schemas.microsoft.com/office/drawing/2014/main" id="{5C68AAE7-C26D-4CAA-987F-70771067975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8611" y="531453"/>
            <a:ext cx="1225402" cy="1225402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835CB647-3413-45A2-8B67-5398A87AA86A}"/>
              </a:ext>
            </a:extLst>
          </p:cNvPr>
          <p:cNvSpPr/>
          <p:nvPr/>
        </p:nvSpPr>
        <p:spPr>
          <a:xfrm>
            <a:off x="6296024" y="531453"/>
            <a:ext cx="1128713" cy="87153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latin typeface="Comic Sans MS" panose="030F0702030302020204" pitchFamily="66" charset="0"/>
              </a:rPr>
              <a:t>hand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2139F698-3890-45C0-BE6A-C57BEBD7FF70}"/>
              </a:ext>
            </a:extLst>
          </p:cNvPr>
          <p:cNvSpPr/>
          <p:nvPr/>
        </p:nvSpPr>
        <p:spPr>
          <a:xfrm>
            <a:off x="6296024" y="1504781"/>
            <a:ext cx="1128713" cy="87153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Comic Sans MS" panose="030F0702030302020204" pitchFamily="66" charset="0"/>
              </a:rPr>
              <a:t>hands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C3F08E4B-78CB-4601-84EE-740B5971E67B}"/>
              </a:ext>
            </a:extLst>
          </p:cNvPr>
          <p:cNvSpPr/>
          <p:nvPr/>
        </p:nvSpPr>
        <p:spPr>
          <a:xfrm>
            <a:off x="7748585" y="3778727"/>
            <a:ext cx="1128713" cy="87153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latin typeface="Comic Sans MS" panose="030F0702030302020204" pitchFamily="66" charset="0"/>
              </a:rPr>
              <a:t>can’t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56347597-70A3-420D-B0A5-610E794A21FE}"/>
              </a:ext>
            </a:extLst>
          </p:cNvPr>
          <p:cNvSpPr/>
          <p:nvPr/>
        </p:nvSpPr>
        <p:spPr>
          <a:xfrm>
            <a:off x="6296024" y="2478109"/>
            <a:ext cx="1128713" cy="87153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latin typeface="Comic Sans MS" panose="030F0702030302020204" pitchFamily="66" charset="0"/>
              </a:rPr>
              <a:t>will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5157871E-C924-432D-BFDE-3EB5137D89AB}"/>
              </a:ext>
            </a:extLst>
          </p:cNvPr>
          <p:cNvSpPr/>
          <p:nvPr/>
        </p:nvSpPr>
        <p:spPr>
          <a:xfrm>
            <a:off x="7748587" y="1832071"/>
            <a:ext cx="1128713" cy="87153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latin typeface="Comic Sans MS" panose="030F0702030302020204" pitchFamily="66" charset="0"/>
              </a:rPr>
              <a:t>when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6695508F-C84B-4AB4-A6EE-74620CB7F6D2}"/>
              </a:ext>
            </a:extLst>
          </p:cNvPr>
          <p:cNvSpPr/>
          <p:nvPr/>
        </p:nvSpPr>
        <p:spPr>
          <a:xfrm>
            <a:off x="7748585" y="4805649"/>
            <a:ext cx="1128713" cy="87153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>
                <a:latin typeface="Comic Sans MS" panose="030F0702030302020204" pitchFamily="66" charset="0"/>
              </a:rPr>
              <a:t>my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ECEBB02E-6F04-4AFB-B261-42696F274E8A}"/>
              </a:ext>
            </a:extLst>
          </p:cNvPr>
          <p:cNvSpPr/>
          <p:nvPr/>
        </p:nvSpPr>
        <p:spPr>
          <a:xfrm>
            <a:off x="7748586" y="2805399"/>
            <a:ext cx="1128713" cy="87153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/>
              <a:t>I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47264178-5D15-476D-8096-21D8E34CA62A}"/>
              </a:ext>
            </a:extLst>
          </p:cNvPr>
          <p:cNvSpPr/>
          <p:nvPr/>
        </p:nvSpPr>
        <p:spPr>
          <a:xfrm>
            <a:off x="6296024" y="3425848"/>
            <a:ext cx="1128713" cy="87153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latin typeface="Comic Sans MS" panose="030F0702030302020204" pitchFamily="66" charset="0"/>
              </a:rPr>
              <a:t>use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A9637B94-7E31-4431-B831-9BD42D4487E7}"/>
              </a:ext>
            </a:extLst>
          </p:cNvPr>
          <p:cNvSpPr/>
          <p:nvPr/>
        </p:nvSpPr>
        <p:spPr>
          <a:xfrm>
            <a:off x="7748585" y="5832571"/>
            <a:ext cx="1128713" cy="87153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/>
              <a:t>sanitizer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FB48F959-36E1-4005-A975-C7C5CE4AC8B5}"/>
              </a:ext>
            </a:extLst>
          </p:cNvPr>
          <p:cNvSpPr/>
          <p:nvPr/>
        </p:nvSpPr>
        <p:spPr>
          <a:xfrm>
            <a:off x="5057774" y="531453"/>
            <a:ext cx="1128713" cy="87153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>
                <a:latin typeface="Comic Sans MS" panose="030F0702030302020204" pitchFamily="66" charset="0"/>
              </a:rPr>
              <a:t>.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D3F0856C-A77E-436A-AA12-A5E0B948F493}"/>
              </a:ext>
            </a:extLst>
          </p:cNvPr>
          <p:cNvSpPr/>
          <p:nvPr/>
        </p:nvSpPr>
        <p:spPr>
          <a:xfrm>
            <a:off x="5057773" y="1504781"/>
            <a:ext cx="1128713" cy="87153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latin typeface="Comic Sans MS" panose="030F0702030302020204" pitchFamily="66" charset="0"/>
              </a:rPr>
              <a:t>wash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2AA612ED-B923-477D-936B-5606DA57CDB8}"/>
              </a:ext>
            </a:extLst>
          </p:cNvPr>
          <p:cNvSpPr/>
          <p:nvPr/>
        </p:nvSpPr>
        <p:spPr>
          <a:xfrm>
            <a:off x="5057772" y="2478109"/>
            <a:ext cx="1128713" cy="87153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>
                <a:latin typeface="Comic Sans MS" panose="030F0702030302020204" pitchFamily="66" charset="0"/>
              </a:rPr>
              <a:t>I</a:t>
            </a:r>
          </a:p>
        </p:txBody>
      </p:sp>
    </p:spTree>
    <p:extLst>
      <p:ext uri="{BB962C8B-B14F-4D97-AF65-F5344CB8AC3E}">
        <p14:creationId xmlns:p14="http://schemas.microsoft.com/office/powerpoint/2010/main" val="2406085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E6160850-8242-43AE-A98C-57FA43FD6C9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62834" y="117568"/>
            <a:ext cx="1452565" cy="1452565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1DB97995-5BB7-425F-8AAB-B2C7ADEA158C}"/>
              </a:ext>
            </a:extLst>
          </p:cNvPr>
          <p:cNvSpPr/>
          <p:nvPr/>
        </p:nvSpPr>
        <p:spPr>
          <a:xfrm>
            <a:off x="6076949" y="587280"/>
            <a:ext cx="1128713" cy="87153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>
                <a:latin typeface="Comic Sans MS" panose="030F0702030302020204" pitchFamily="66" charset="0"/>
              </a:rPr>
              <a:t>.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6FABD943-C426-4CDF-824D-21E5992B7AAC}"/>
              </a:ext>
            </a:extLst>
          </p:cNvPr>
          <p:cNvSpPr/>
          <p:nvPr/>
        </p:nvSpPr>
        <p:spPr>
          <a:xfrm>
            <a:off x="6076949" y="1560608"/>
            <a:ext cx="1128713" cy="87153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latin typeface="Comic Sans MS" panose="030F0702030302020204" pitchFamily="66" charset="0"/>
              </a:rPr>
              <a:t>I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8352F42-0821-4374-AC8A-9139340C6C00}"/>
              </a:ext>
            </a:extLst>
          </p:cNvPr>
          <p:cNvSpPr/>
          <p:nvPr/>
        </p:nvSpPr>
        <p:spPr>
          <a:xfrm>
            <a:off x="7358060" y="3807302"/>
            <a:ext cx="1128713" cy="87153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latin typeface="Comic Sans MS" panose="030F0702030302020204" pitchFamily="66" charset="0"/>
              </a:rPr>
              <a:t>will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BBDD700-5999-4109-BEAA-1304C7127092}"/>
              </a:ext>
            </a:extLst>
          </p:cNvPr>
          <p:cNvSpPr/>
          <p:nvPr/>
        </p:nvSpPr>
        <p:spPr>
          <a:xfrm>
            <a:off x="6076949" y="2533936"/>
            <a:ext cx="1128713" cy="87153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latin typeface="Comic Sans MS" panose="030F0702030302020204" pitchFamily="66" charset="0"/>
              </a:rPr>
              <a:t>Somedays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8CB117A-F544-417A-A73B-1B9E057149FA}"/>
              </a:ext>
            </a:extLst>
          </p:cNvPr>
          <p:cNvSpPr/>
          <p:nvPr/>
        </p:nvSpPr>
        <p:spPr>
          <a:xfrm>
            <a:off x="7358062" y="1860646"/>
            <a:ext cx="1128713" cy="87153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>
                <a:latin typeface="Comic Sans MS" panose="030F0702030302020204" pitchFamily="66" charset="0"/>
              </a:rPr>
              <a:t>at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B069481A-1635-4791-8788-556D7C631518}"/>
              </a:ext>
            </a:extLst>
          </p:cNvPr>
          <p:cNvSpPr/>
          <p:nvPr/>
        </p:nvSpPr>
        <p:spPr>
          <a:xfrm>
            <a:off x="7358061" y="2833974"/>
            <a:ext cx="1128713" cy="87153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home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245C91E-3E7D-4200-9C27-5EA721E31037}"/>
              </a:ext>
            </a:extLst>
          </p:cNvPr>
          <p:cNvSpPr/>
          <p:nvPr/>
        </p:nvSpPr>
        <p:spPr>
          <a:xfrm>
            <a:off x="6076949" y="3481675"/>
            <a:ext cx="1128713" cy="87153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latin typeface="Comic Sans MS" panose="030F0702030302020204" pitchFamily="66" charset="0"/>
              </a:rPr>
              <a:t>learn</a:t>
            </a:r>
          </a:p>
        </p:txBody>
      </p:sp>
    </p:spTree>
    <p:extLst>
      <p:ext uri="{BB962C8B-B14F-4D97-AF65-F5344CB8AC3E}">
        <p14:creationId xmlns:p14="http://schemas.microsoft.com/office/powerpoint/2010/main" val="21967531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C248D04A-11B4-4F8B-BF4F-29580DAFF07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58060" y="71722"/>
            <a:ext cx="1633540" cy="1633540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6AF8DFDB-7BC2-4430-A00F-FBAFE9585C0E}"/>
              </a:ext>
            </a:extLst>
          </p:cNvPr>
          <p:cNvSpPr/>
          <p:nvPr/>
        </p:nvSpPr>
        <p:spPr>
          <a:xfrm>
            <a:off x="6076949" y="587280"/>
            <a:ext cx="1128713" cy="87153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Comic Sans MS" panose="030F0702030302020204" pitchFamily="66" charset="0"/>
              </a:rPr>
              <a:t>school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E0FAC689-5A4B-473C-BF3E-0EEAD91CF365}"/>
              </a:ext>
            </a:extLst>
          </p:cNvPr>
          <p:cNvSpPr/>
          <p:nvPr/>
        </p:nvSpPr>
        <p:spPr>
          <a:xfrm>
            <a:off x="6076949" y="1560608"/>
            <a:ext cx="1128713" cy="87153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latin typeface="Comic Sans MS" panose="030F0702030302020204" pitchFamily="66" charset="0"/>
              </a:rPr>
              <a:t>social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FF2D50F-1FBE-4051-A6D4-374016AC3155}"/>
              </a:ext>
            </a:extLst>
          </p:cNvPr>
          <p:cNvSpPr/>
          <p:nvPr/>
        </p:nvSpPr>
        <p:spPr>
          <a:xfrm>
            <a:off x="7358060" y="3807302"/>
            <a:ext cx="1128713" cy="87153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latin typeface="Comic Sans MS" panose="030F0702030302020204" pitchFamily="66" charset="0"/>
              </a:rPr>
              <a:t>at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F129181-244A-4A9D-BFCD-45763B823F32}"/>
              </a:ext>
            </a:extLst>
          </p:cNvPr>
          <p:cNvSpPr/>
          <p:nvPr/>
        </p:nvSpPr>
        <p:spPr>
          <a:xfrm>
            <a:off x="6076949" y="2533936"/>
            <a:ext cx="1128713" cy="87153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latin typeface="Comic Sans MS" panose="030F0702030302020204" pitchFamily="66" charset="0"/>
              </a:rPr>
              <a:t>will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94B782B-7041-4F79-9F02-1C54C7D6DE3E}"/>
              </a:ext>
            </a:extLst>
          </p:cNvPr>
          <p:cNvSpPr/>
          <p:nvPr/>
        </p:nvSpPr>
        <p:spPr>
          <a:xfrm>
            <a:off x="7358062" y="1860646"/>
            <a:ext cx="1128713" cy="87153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latin typeface="Comic Sans MS" panose="030F0702030302020204" pitchFamily="66" charset="0"/>
              </a:rPr>
              <a:t>We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6F7E8499-3FAB-4EC9-8255-D9649CBBF499}"/>
              </a:ext>
            </a:extLst>
          </p:cNvPr>
          <p:cNvSpPr/>
          <p:nvPr/>
        </p:nvSpPr>
        <p:spPr>
          <a:xfrm>
            <a:off x="7358060" y="4834224"/>
            <a:ext cx="1128713" cy="87153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>
                <a:latin typeface="Comic Sans MS" panose="030F0702030302020204" pitchFamily="66" charset="0"/>
              </a:rPr>
              <a:t>are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AA37808E-7FB5-4C25-8A18-D80431EF8FB0}"/>
              </a:ext>
            </a:extLst>
          </p:cNvPr>
          <p:cNvSpPr/>
          <p:nvPr/>
        </p:nvSpPr>
        <p:spPr>
          <a:xfrm>
            <a:off x="7358061" y="2833974"/>
            <a:ext cx="1128713" cy="87153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/>
              <a:t>we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605E1D0C-B77F-432D-8758-606B3EDA981C}"/>
              </a:ext>
            </a:extLst>
          </p:cNvPr>
          <p:cNvSpPr/>
          <p:nvPr/>
        </p:nvSpPr>
        <p:spPr>
          <a:xfrm>
            <a:off x="6076949" y="3481675"/>
            <a:ext cx="1128713" cy="87153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distance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6D8594FF-EB19-474D-B2B3-194F23A094D1}"/>
              </a:ext>
            </a:extLst>
          </p:cNvPr>
          <p:cNvSpPr/>
          <p:nvPr/>
        </p:nvSpPr>
        <p:spPr>
          <a:xfrm>
            <a:off x="7358060" y="5861146"/>
            <a:ext cx="1128713" cy="87153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when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DBBF600-B8BF-4729-8D74-8F983254FF33}"/>
              </a:ext>
            </a:extLst>
          </p:cNvPr>
          <p:cNvSpPr/>
          <p:nvPr/>
        </p:nvSpPr>
        <p:spPr>
          <a:xfrm>
            <a:off x="4838699" y="587280"/>
            <a:ext cx="1128713" cy="87153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>
                <a:latin typeface="Comic Sans MS" panose="030F0702030302020204" pitchFamily="66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9892429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50</TotalTime>
  <Words>102</Words>
  <Application>Microsoft Office PowerPoint</Application>
  <PresentationFormat>On-screen Show (4:3)</PresentationFormat>
  <Paragraphs>94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8" baseType="lpstr">
      <vt:lpstr>Arial</vt:lpstr>
      <vt:lpstr>Calibri</vt:lpstr>
      <vt:lpstr>Calibri Light</vt:lpstr>
      <vt:lpstr>Comic Sans MS</vt:lpstr>
      <vt:lpstr>Janda Hide And Seek</vt:lpstr>
      <vt:lpstr>KG Miss Kindergarten</vt:lpstr>
      <vt:lpstr>KG She Persisted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Cathy Henry</dc:creator>
  <cp:lastModifiedBy>Cathy Henry</cp:lastModifiedBy>
  <cp:revision>5</cp:revision>
  <dcterms:created xsi:type="dcterms:W3CDTF">2020-06-22T19:14:26Z</dcterms:created>
  <dcterms:modified xsi:type="dcterms:W3CDTF">2020-06-22T23:38:42Z</dcterms:modified>
</cp:coreProperties>
</file>