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371" r:id="rId4"/>
    <p:sldId id="293" r:id="rId5"/>
    <p:sldId id="295" r:id="rId6"/>
    <p:sldId id="301" r:id="rId7"/>
    <p:sldId id="314" r:id="rId8"/>
    <p:sldId id="312" r:id="rId9"/>
    <p:sldId id="309" r:id="rId10"/>
    <p:sldId id="316" r:id="rId11"/>
    <p:sldId id="308" r:id="rId12"/>
    <p:sldId id="321" r:id="rId13"/>
    <p:sldId id="367" r:id="rId14"/>
    <p:sldId id="300" r:id="rId15"/>
    <p:sldId id="317" r:id="rId16"/>
    <p:sldId id="360" r:id="rId17"/>
    <p:sldId id="326" r:id="rId18"/>
    <p:sldId id="333" r:id="rId19"/>
    <p:sldId id="366" r:id="rId20"/>
    <p:sldId id="304" r:id="rId21"/>
    <p:sldId id="344" r:id="rId22"/>
    <p:sldId id="370" r:id="rId23"/>
    <p:sldId id="328" r:id="rId24"/>
    <p:sldId id="330" r:id="rId25"/>
    <p:sldId id="294" r:id="rId26"/>
    <p:sldId id="355" r:id="rId27"/>
    <p:sldId id="338" r:id="rId28"/>
    <p:sldId id="343" r:id="rId29"/>
    <p:sldId id="296" r:id="rId30"/>
    <p:sldId id="315" r:id="rId31"/>
    <p:sldId id="320" r:id="rId32"/>
    <p:sldId id="346" r:id="rId33"/>
    <p:sldId id="311" r:id="rId34"/>
    <p:sldId id="349" r:id="rId35"/>
    <p:sldId id="313" r:id="rId36"/>
    <p:sldId id="292" r:id="rId37"/>
    <p:sldId id="336" r:id="rId38"/>
    <p:sldId id="354" r:id="rId39"/>
    <p:sldId id="345" r:id="rId40"/>
    <p:sldId id="319" r:id="rId41"/>
    <p:sldId id="356" r:id="rId42"/>
    <p:sldId id="310" r:id="rId43"/>
    <p:sldId id="332" r:id="rId44"/>
    <p:sldId id="357" r:id="rId45"/>
    <p:sldId id="353" r:id="rId46"/>
    <p:sldId id="358" r:id="rId47"/>
    <p:sldId id="359" r:id="rId48"/>
    <p:sldId id="347" r:id="rId49"/>
    <p:sldId id="318" r:id="rId50"/>
    <p:sldId id="361" r:id="rId51"/>
    <p:sldId id="362" r:id="rId52"/>
    <p:sldId id="351" r:id="rId53"/>
    <p:sldId id="363" r:id="rId54"/>
    <p:sldId id="307" r:id="rId55"/>
    <p:sldId id="364" r:id="rId56"/>
    <p:sldId id="299" r:id="rId57"/>
    <p:sldId id="350" r:id="rId58"/>
    <p:sldId id="334" r:id="rId59"/>
    <p:sldId id="298" r:id="rId60"/>
    <p:sldId id="365" r:id="rId61"/>
    <p:sldId id="322" r:id="rId62"/>
    <p:sldId id="297" r:id="rId63"/>
    <p:sldId id="339" r:id="rId64"/>
    <p:sldId id="341" r:id="rId65"/>
    <p:sldId id="290" r:id="rId66"/>
    <p:sldId id="368" r:id="rId67"/>
    <p:sldId id="352" r:id="rId68"/>
    <p:sldId id="302" r:id="rId69"/>
    <p:sldId id="348" r:id="rId70"/>
    <p:sldId id="369" r:id="rId71"/>
    <p:sldId id="327" r:id="rId72"/>
    <p:sldId id="323" r:id="rId73"/>
    <p:sldId id="329" r:id="rId74"/>
    <p:sldId id="303" r:id="rId75"/>
    <p:sldId id="331" r:id="rId76"/>
    <p:sldId id="372" r:id="rId7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-29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9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1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5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6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2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0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0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5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3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6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00272-530D-4592-8A92-50C9B46A856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FB031-4862-43F6-99F9-9611147EC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5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47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514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703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-7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365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763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57408" y="1666874"/>
            <a:ext cx="104067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-8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702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42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286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000927" y="1666874"/>
            <a:ext cx="1297151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36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11911" y="1666874"/>
            <a:ext cx="986167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708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77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6263" y="1666874"/>
            <a:ext cx="1011815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20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-0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32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77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050388" y="1666874"/>
            <a:ext cx="1306768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13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4343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87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2975279" y="1666874"/>
            <a:ext cx="132279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55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11911" y="1666874"/>
            <a:ext cx="986167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547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6262" y="1666874"/>
            <a:ext cx="1011816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20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91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67782" y="1666874"/>
            <a:ext cx="98937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11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-8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326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2978486" y="1666874"/>
            <a:ext cx="1319592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-10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937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034358" y="1666874"/>
            <a:ext cx="1322798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13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052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57408" y="1666874"/>
            <a:ext cx="104067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372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1370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731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609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037564" y="1666874"/>
            <a:ext cx="1319592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13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-10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3313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9574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51753" y="1666874"/>
            <a:ext cx="1005403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13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-7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6451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-7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0732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6262" y="1666874"/>
            <a:ext cx="1011816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20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22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11911" y="1666874"/>
            <a:ext cx="986167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-8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2500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67782" y="1666874"/>
            <a:ext cx="98937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12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-8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9871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060006" y="1666874"/>
            <a:ext cx="129715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13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-11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2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6262" y="1666874"/>
            <a:ext cx="1011816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20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1000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7781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67782" y="1666874"/>
            <a:ext cx="98937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11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-7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7691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538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11911" y="1666874"/>
            <a:ext cx="986167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9849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67782" y="1666874"/>
            <a:ext cx="98937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11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1289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67782" y="1666874"/>
            <a:ext cx="98937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12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8743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54958" y="1666874"/>
            <a:ext cx="1002198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573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-7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8823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51753" y="1666874"/>
            <a:ext cx="1005403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13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-9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216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733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2994515" y="1666874"/>
            <a:ext cx="1303563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015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238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037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51753" y="1666874"/>
            <a:ext cx="1005403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13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511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9621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69354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-7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3596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57408" y="1666874"/>
            <a:ext cx="104067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-9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3702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51753" y="1666874"/>
            <a:ext cx="1005403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13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8702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11911" y="1666874"/>
            <a:ext cx="986167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1525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-9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78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-8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09780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9829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-8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310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7607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037564" y="1666874"/>
            <a:ext cx="1319592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-11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3819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037564" y="1666874"/>
            <a:ext cx="1319592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73523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15116" y="1666874"/>
            <a:ext cx="982962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-0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82412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160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67782" y="1666874"/>
            <a:ext cx="98937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12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1697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59669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51753" y="1666874"/>
            <a:ext cx="1005403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13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-8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011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-9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65461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423887" y="1666874"/>
            <a:ext cx="93326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7914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2975279" y="1666874"/>
            <a:ext cx="132279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5008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-9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78533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11911" y="1666874"/>
            <a:ext cx="986167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-1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25688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6418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311911" y="1666874"/>
            <a:ext cx="986167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981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945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718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84659" y="1666874"/>
            <a:ext cx="1013419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-3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744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</TotalTime>
  <Words>222</Words>
  <Application>Microsoft Office PowerPoint</Application>
  <PresentationFormat>On-screen Show (4:3)</PresentationFormat>
  <Paragraphs>148</Paragraphs>
  <Slides>76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1" baseType="lpstr">
      <vt:lpstr>Arial</vt:lpstr>
      <vt:lpstr>Calibri</vt:lpstr>
      <vt:lpstr>Calibri Light</vt:lpstr>
      <vt:lpstr>Janda Manatee Solid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8</cp:revision>
  <dcterms:created xsi:type="dcterms:W3CDTF">2020-04-22T13:07:14Z</dcterms:created>
  <dcterms:modified xsi:type="dcterms:W3CDTF">2020-04-22T17:59:55Z</dcterms:modified>
</cp:coreProperties>
</file>