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</p:sldIdLst>
  <p:sldSz cx="128016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0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48" y="151"/>
      </p:cViewPr>
      <p:guideLst>
        <p:guide orient="horz" pos="2160"/>
        <p:guide pos="40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122363"/>
            <a:ext cx="9601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3602038"/>
            <a:ext cx="96012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34089-EE51-418D-9B08-9EAC5D591B74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4F624-694F-49DF-80FC-76647662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230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34089-EE51-418D-9B08-9EAC5D591B74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4F624-694F-49DF-80FC-76647662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986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5" y="365125"/>
            <a:ext cx="276034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0" y="365125"/>
            <a:ext cx="812101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34089-EE51-418D-9B08-9EAC5D591B74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4F624-694F-49DF-80FC-76647662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490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34089-EE51-418D-9B08-9EAC5D591B74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4F624-694F-49DF-80FC-76647662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871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1709739"/>
            <a:ext cx="1104138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4589464"/>
            <a:ext cx="1104138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34089-EE51-418D-9B08-9EAC5D591B74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4F624-694F-49DF-80FC-76647662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430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1825625"/>
            <a:ext cx="544068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1825625"/>
            <a:ext cx="544068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34089-EE51-418D-9B08-9EAC5D591B74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4F624-694F-49DF-80FC-76647662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81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365126"/>
            <a:ext cx="1104138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8" y="1681163"/>
            <a:ext cx="54156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8" y="2505075"/>
            <a:ext cx="541567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0" y="1681163"/>
            <a:ext cx="544234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0" y="2505075"/>
            <a:ext cx="544234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34089-EE51-418D-9B08-9EAC5D591B74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4F624-694F-49DF-80FC-76647662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821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34089-EE51-418D-9B08-9EAC5D591B74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4F624-694F-49DF-80FC-76647662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775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34089-EE51-418D-9B08-9EAC5D591B74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4F624-694F-49DF-80FC-76647662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088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457200"/>
            <a:ext cx="41288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987426"/>
            <a:ext cx="648081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057400"/>
            <a:ext cx="41288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34089-EE51-418D-9B08-9EAC5D591B74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4F624-694F-49DF-80FC-76647662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834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457200"/>
            <a:ext cx="41288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987426"/>
            <a:ext cx="648081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057400"/>
            <a:ext cx="41288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34089-EE51-418D-9B08-9EAC5D591B74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4F624-694F-49DF-80FC-76647662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040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365126"/>
            <a:ext cx="110413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1825625"/>
            <a:ext cx="1104138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6356351"/>
            <a:ext cx="28803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34089-EE51-418D-9B08-9EAC5D591B74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6356351"/>
            <a:ext cx="43205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6356351"/>
            <a:ext cx="28803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4F624-694F-49DF-80FC-76647662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99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>
            <a:extLst>
              <a:ext uri="{FF2B5EF4-FFF2-40B4-BE49-F238E27FC236}">
                <a16:creationId xmlns:a16="http://schemas.microsoft.com/office/drawing/2014/main" id="{7A047BE1-9D59-4932-959F-69CF0BBC99F5}"/>
              </a:ext>
            </a:extLst>
          </p:cNvPr>
          <p:cNvGrpSpPr/>
          <p:nvPr/>
        </p:nvGrpSpPr>
        <p:grpSpPr>
          <a:xfrm>
            <a:off x="6408389" y="4417454"/>
            <a:ext cx="2064007" cy="2071370"/>
            <a:chOff x="6408389" y="4417454"/>
            <a:chExt cx="2064007" cy="2071370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37FD1DF-6F84-406D-BF2B-E5A2EFBE2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8389" y="4417454"/>
              <a:ext cx="2064007" cy="2071370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C5CDE26-5BB9-49F2-A84A-2B831F125CDE}"/>
                </a:ext>
              </a:extLst>
            </p:cNvPr>
            <p:cNvSpPr txBox="1"/>
            <p:nvPr/>
          </p:nvSpPr>
          <p:spPr>
            <a:xfrm>
              <a:off x="6928948" y="4537126"/>
              <a:ext cx="6511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solidFill>
                    <a:srgbClr val="00B050"/>
                  </a:solidFill>
                  <a:latin typeface="Comic Sans MS" panose="030F0702030302020204" pitchFamily="66" charset="0"/>
                </a:rPr>
                <a:t>ful</a:t>
              </a:r>
              <a:endParaRPr lang="en-US" sz="2800" dirty="0">
                <a:solidFill>
                  <a:srgbClr val="00B05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E55F4F9-A35D-4D9B-9270-F26A6649711F}"/>
              </a:ext>
            </a:extLst>
          </p:cNvPr>
          <p:cNvGrpSpPr/>
          <p:nvPr/>
        </p:nvGrpSpPr>
        <p:grpSpPr>
          <a:xfrm>
            <a:off x="6408389" y="2295425"/>
            <a:ext cx="2059099" cy="2068916"/>
            <a:chOff x="6408389" y="2295425"/>
            <a:chExt cx="2059099" cy="2068916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04564542-55B6-4EC3-BCAE-8D5F3C6E9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8389" y="2295425"/>
              <a:ext cx="2059099" cy="2068916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130972E-8738-4BD3-908E-B1BDCE626F98}"/>
                </a:ext>
              </a:extLst>
            </p:cNvPr>
            <p:cNvSpPr txBox="1"/>
            <p:nvPr/>
          </p:nvSpPr>
          <p:spPr>
            <a:xfrm>
              <a:off x="7082270" y="3479559"/>
              <a:ext cx="8290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0B050"/>
                  </a:solidFill>
                  <a:latin typeface="Comic Sans MS" panose="030F0702030302020204" pitchFamily="66" charset="0"/>
                </a:rPr>
                <a:t>less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29DCF61-29EC-41A4-A836-8F4BB891661D}"/>
              </a:ext>
            </a:extLst>
          </p:cNvPr>
          <p:cNvGrpSpPr/>
          <p:nvPr/>
        </p:nvGrpSpPr>
        <p:grpSpPr>
          <a:xfrm>
            <a:off x="8543536" y="4408191"/>
            <a:ext cx="2059099" cy="2071370"/>
            <a:chOff x="8543536" y="4408191"/>
            <a:chExt cx="2059099" cy="207137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45BCA28-4B8E-479D-8E2E-2FCC6F6F8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3536" y="4408191"/>
              <a:ext cx="2059099" cy="2071370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20084A3-615B-41AB-8537-5CF2DCBC7576}"/>
                </a:ext>
              </a:extLst>
            </p:cNvPr>
            <p:cNvSpPr txBox="1"/>
            <p:nvPr/>
          </p:nvSpPr>
          <p:spPr>
            <a:xfrm>
              <a:off x="9555047" y="4643806"/>
              <a:ext cx="5934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0B050"/>
                  </a:solidFill>
                  <a:latin typeface="Comic Sans MS" panose="030F0702030302020204" pitchFamily="66" charset="0"/>
                </a:rPr>
                <a:t>ed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B0E8808-1467-495E-8580-088D01E0EBFC}"/>
              </a:ext>
            </a:extLst>
          </p:cNvPr>
          <p:cNvGrpSpPr/>
          <p:nvPr/>
        </p:nvGrpSpPr>
        <p:grpSpPr>
          <a:xfrm>
            <a:off x="8516599" y="2316340"/>
            <a:ext cx="2076278" cy="2061553"/>
            <a:chOff x="8526357" y="2299106"/>
            <a:chExt cx="2076278" cy="2061553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CE51C4A2-3A29-4494-9470-2B5C94B47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6357" y="2299106"/>
              <a:ext cx="2076278" cy="2061553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C10792C-E583-4910-890B-BF6194681450}"/>
                </a:ext>
              </a:extLst>
            </p:cNvPr>
            <p:cNvSpPr txBox="1"/>
            <p:nvPr/>
          </p:nvSpPr>
          <p:spPr>
            <a:xfrm>
              <a:off x="8695922" y="3741169"/>
              <a:ext cx="8771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0B050"/>
                  </a:solidFill>
                  <a:latin typeface="Comic Sans MS" panose="030F0702030302020204" pitchFamily="66" charset="0"/>
                </a:rPr>
                <a:t>able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E9F6990-5B77-4301-9D80-B79587CBAC61}"/>
              </a:ext>
            </a:extLst>
          </p:cNvPr>
          <p:cNvGrpSpPr/>
          <p:nvPr/>
        </p:nvGrpSpPr>
        <p:grpSpPr>
          <a:xfrm>
            <a:off x="10646232" y="4417454"/>
            <a:ext cx="2076278" cy="2071370"/>
            <a:chOff x="10646232" y="4417454"/>
            <a:chExt cx="2076278" cy="207137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592FF23-1611-44BA-B8B7-4309F002A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6232" y="4417454"/>
              <a:ext cx="2076278" cy="2071370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AE5207F-93FE-4B4F-A069-BA880B8CDDEC}"/>
                </a:ext>
              </a:extLst>
            </p:cNvPr>
            <p:cNvSpPr txBox="1"/>
            <p:nvPr/>
          </p:nvSpPr>
          <p:spPr>
            <a:xfrm>
              <a:off x="11684371" y="4473305"/>
              <a:ext cx="5469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0B050"/>
                  </a:solidFill>
                  <a:latin typeface="Comic Sans MS" panose="030F0702030302020204" pitchFamily="66" charset="0"/>
                </a:rPr>
                <a:t>or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5A161C7-9470-4ACA-AD68-843672DBB019}"/>
              </a:ext>
            </a:extLst>
          </p:cNvPr>
          <p:cNvGrpSpPr/>
          <p:nvPr/>
        </p:nvGrpSpPr>
        <p:grpSpPr>
          <a:xfrm>
            <a:off x="10661504" y="2315059"/>
            <a:ext cx="2064007" cy="2051736"/>
            <a:chOff x="10661504" y="2315059"/>
            <a:chExt cx="2064007" cy="2051736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142371CE-2F30-4BE8-91D5-FD219E874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1504" y="2315059"/>
              <a:ext cx="2064007" cy="2051736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40DBE12-8245-4B2F-96A7-F84A50BA9B6D}"/>
                </a:ext>
              </a:extLst>
            </p:cNvPr>
            <p:cNvSpPr txBox="1"/>
            <p:nvPr/>
          </p:nvSpPr>
          <p:spPr>
            <a:xfrm>
              <a:off x="11684371" y="3604699"/>
              <a:ext cx="9188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0B050"/>
                  </a:solidFill>
                  <a:latin typeface="Comic Sans MS" panose="030F0702030302020204" pitchFamily="66" charset="0"/>
                </a:rPr>
                <a:t>ness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2D9D9BD-97AF-4E06-9EEF-1A171B260862}"/>
              </a:ext>
            </a:extLst>
          </p:cNvPr>
          <p:cNvGrpSpPr/>
          <p:nvPr/>
        </p:nvGrpSpPr>
        <p:grpSpPr>
          <a:xfrm>
            <a:off x="6400800" y="223510"/>
            <a:ext cx="2066688" cy="2051736"/>
            <a:chOff x="6400800" y="223510"/>
            <a:chExt cx="2066688" cy="2051736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7F27899F-60A4-44B1-BBAB-4703373E5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8389" y="223510"/>
              <a:ext cx="2059099" cy="2051736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D808EA1-F64C-4C8C-B32A-3F162C9C8761}"/>
                </a:ext>
              </a:extLst>
            </p:cNvPr>
            <p:cNvSpPr txBox="1"/>
            <p:nvPr/>
          </p:nvSpPr>
          <p:spPr>
            <a:xfrm>
              <a:off x="6400800" y="1643002"/>
              <a:ext cx="4700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solidFill>
                    <a:srgbClr val="00B050"/>
                  </a:solidFill>
                  <a:latin typeface="Comic Sans MS" panose="030F0702030302020204" pitchFamily="66" charset="0"/>
                </a:rPr>
                <a:t>ly</a:t>
              </a:r>
              <a:endParaRPr lang="en-US" sz="2800" dirty="0">
                <a:solidFill>
                  <a:srgbClr val="00B05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416845F-DCDC-4946-92B6-96C88EC64443}"/>
              </a:ext>
            </a:extLst>
          </p:cNvPr>
          <p:cNvGrpSpPr/>
          <p:nvPr/>
        </p:nvGrpSpPr>
        <p:grpSpPr>
          <a:xfrm>
            <a:off x="8532492" y="206425"/>
            <a:ext cx="2064007" cy="2068915"/>
            <a:chOff x="8532492" y="206425"/>
            <a:chExt cx="2064007" cy="206891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681E2F5-7ADC-40F5-8639-769B59C25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492" y="206425"/>
              <a:ext cx="2064007" cy="2068915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B0262A1-F0F9-489C-90FD-6BF60A3F345B}"/>
                </a:ext>
              </a:extLst>
            </p:cNvPr>
            <p:cNvSpPr txBox="1"/>
            <p:nvPr/>
          </p:nvSpPr>
          <p:spPr>
            <a:xfrm>
              <a:off x="9723522" y="1053722"/>
              <a:ext cx="8499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0B050"/>
                  </a:solidFill>
                  <a:latin typeface="Comic Sans MS" panose="030F0702030302020204" pitchFamily="66" charset="0"/>
                </a:rPr>
                <a:t>logy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2A1FA61-7C26-46F2-8E1E-5CA385129800}"/>
              </a:ext>
            </a:extLst>
          </p:cNvPr>
          <p:cNvGrpSpPr/>
          <p:nvPr/>
        </p:nvGrpSpPr>
        <p:grpSpPr>
          <a:xfrm>
            <a:off x="10646232" y="182659"/>
            <a:ext cx="2076278" cy="2068915"/>
            <a:chOff x="10646232" y="182659"/>
            <a:chExt cx="2076278" cy="2068915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FEEFF3A-37AA-43F7-9E14-E44E095E0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6232" y="182659"/>
              <a:ext cx="2076278" cy="2068915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EE8161F-CA6F-4AE8-93B0-4380C1524B96}"/>
                </a:ext>
              </a:extLst>
            </p:cNvPr>
            <p:cNvSpPr txBox="1"/>
            <p:nvPr/>
          </p:nvSpPr>
          <p:spPr>
            <a:xfrm>
              <a:off x="11184875" y="1721546"/>
              <a:ext cx="9989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0B050"/>
                  </a:solidFill>
                  <a:latin typeface="Comic Sans MS" panose="030F0702030302020204" pitchFamily="66" charset="0"/>
                </a:rPr>
                <a:t>ward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47021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</TotalTime>
  <Words>9</Words>
  <Application>Microsoft Office PowerPoint</Application>
  <PresentationFormat>Custom</PresentationFormat>
  <Paragraphs>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Cathy Henry</dc:creator>
  <cp:lastModifiedBy>Cathy Henry</cp:lastModifiedBy>
  <cp:revision>3</cp:revision>
  <dcterms:created xsi:type="dcterms:W3CDTF">2020-10-26T18:12:05Z</dcterms:created>
  <dcterms:modified xsi:type="dcterms:W3CDTF">2020-10-26T18:27:18Z</dcterms:modified>
</cp:coreProperties>
</file>