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9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581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AD738-71F4-4596-83BA-AE95467D7D0D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5BBD6-F9DB-4BD2-A265-13B092AB3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3356-0AB3-49B8-B701-E2430EEE08C1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C9D3-B67C-47A9-A709-C533697FBB9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26CF-667E-445F-B3E6-534C2EA4D54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2C5B-3358-4F17-99F2-171DA00023A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1A51-30B3-4108-AFD2-F2BC1AC2B5B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9EAE-85C3-4D26-A31A-FBF052A85487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5FF3-93FA-482E-8567-EF374D31C5D9}" type="datetime1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94DC-8419-4CA9-8BD8-E1CCAAA0FEE2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9D6B-A7E5-4002-AC47-4289E12297C5}" type="datetime1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6C1B-E896-44B0-9E46-941237688829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99AA-DB1F-41A0-8C24-540F2D3B4B8D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8ED8-E747-4957-89FA-418014009A1E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Fry Words</a:t>
            </a:r>
          </a:p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 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3619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9196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776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part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31905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Great thinking!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0172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667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0426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17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58766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6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99710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7509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62125" y="21717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with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47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74859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6058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6841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57362" y="2119313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6633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685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04164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77008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68500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33550" y="2057400"/>
            <a:ext cx="58435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from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817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4393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6433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0447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of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226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49373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14425" y="2057400"/>
            <a:ext cx="69151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words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60904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557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5911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5462" y="21050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428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088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2729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1117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7165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282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your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5406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03749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193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3893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070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said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51996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14462" y="2057400"/>
            <a:ext cx="6243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9865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377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85529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each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6160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9725" y="2062162"/>
            <a:ext cx="61483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which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7720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375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7900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99698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998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their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4760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if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7792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98914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6058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9726" y="2057400"/>
            <a:ext cx="59674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other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3648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76364" y="2057400"/>
            <a:ext cx="6410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about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8726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028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66888" y="2043112"/>
            <a:ext cx="58673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many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6592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27851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7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8021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95426" y="2057400"/>
            <a:ext cx="62722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these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88705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0170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71638" y="2057400"/>
            <a:ext cx="5905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9889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0845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52574" y="2171700"/>
            <a:ext cx="61293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would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914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make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78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like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950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him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4624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into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8964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time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23166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1074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4771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look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24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two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18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4710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71624" y="2126239"/>
            <a:ext cx="62960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write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52625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81078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42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00025" y="2057400"/>
            <a:ext cx="8743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number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8313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03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4809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9150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could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832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28700" y="2076450"/>
            <a:ext cx="73628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people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185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0780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65111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first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6556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9214" y="2095500"/>
            <a:ext cx="66389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water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81121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9950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19238" y="2057400"/>
            <a:ext cx="62531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called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4390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6708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8044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you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1819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50983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33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37094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long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2087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down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1704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3578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did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80294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5923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38302" y="2052637"/>
            <a:ext cx="60864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5922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72175" y="2321004"/>
            <a:ext cx="75415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00361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719</Words>
  <Application>Microsoft Office PowerPoint</Application>
  <PresentationFormat>On-screen Show (4:3)</PresentationFormat>
  <Paragraphs>205</Paragraphs>
  <Slides>102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7" baseType="lpstr">
      <vt:lpstr>Arial</vt:lpstr>
      <vt:lpstr>Calibri</vt:lpstr>
      <vt:lpstr>Calibri Light</vt:lpstr>
      <vt:lpstr>KG Corner of the Sky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4</cp:revision>
  <dcterms:created xsi:type="dcterms:W3CDTF">2020-10-01T18:15:49Z</dcterms:created>
  <dcterms:modified xsi:type="dcterms:W3CDTF">2020-10-01T18:46:21Z</dcterms:modified>
</cp:coreProperties>
</file>