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1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26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AD738-71F4-4596-83BA-AE95467D7D0D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5BBD6-F9DB-4BD2-A265-13B092A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3356-0AB3-49B8-B701-E2430EEE08C1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7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C9D3-B67C-47A9-A709-C533697FBB9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26CF-667E-445F-B3E6-534C2EA4D54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6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2C5B-3358-4F17-99F2-171DA00023A2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1A51-30B3-4108-AFD2-F2BC1AC2B5B4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8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9EAE-85C3-4D26-A31A-FBF052A8548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5FF3-93FA-482E-8567-EF374D31C5D9}" type="datetime1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2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94DC-8419-4CA9-8BD8-E1CCAAA0FEE2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3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9D6B-A7E5-4002-AC47-4289E12297C5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6C1B-E896-44B0-9E46-941237688829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99AA-DB1F-41A0-8C24-540F2D3B4B8D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8ED8-E747-4957-89FA-418014009A1E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©www.thecurriculumcorner.com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A92D-5308-412B-BBEB-8949E9EC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Fry Words</a:t>
            </a:r>
          </a:p>
          <a:p>
            <a:pPr algn="ctr"/>
            <a:r>
              <a:rPr lang="en-US" sz="660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List 2</a:t>
            </a:r>
            <a:endParaRPr lang="en-US" sz="6600" dirty="0">
              <a:ln w="38100">
                <a:solidFill>
                  <a:schemeClr val="bg1"/>
                </a:solidFill>
              </a:ln>
              <a:latin typeface="KG Corner of the Sky" panose="02000503000000020004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3619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place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9196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0" y="20574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America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7760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81151" y="2071687"/>
            <a:ext cx="61626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world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3190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38337" y="1990725"/>
            <a:ext cx="570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Great thinking!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0172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62064" y="2057400"/>
            <a:ext cx="65436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years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667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0426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17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back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5876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669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give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6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most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9971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very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7509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81125" y="2157413"/>
            <a:ext cx="63817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after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47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7485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over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6058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our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6841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57362" y="2119313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just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6633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66864" y="2057400"/>
            <a:ext cx="60102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name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685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good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0416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881063" y="2247900"/>
            <a:ext cx="107537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sentence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7700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669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46850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33550" y="2057400"/>
            <a:ext cx="58435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think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817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say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64393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02556" y="2057400"/>
            <a:ext cx="63388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great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86433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76300" y="2057400"/>
            <a:ext cx="74342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0447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new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226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help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49373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23850" y="2057400"/>
            <a:ext cx="84963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through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60904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much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4557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61987" y="2147888"/>
            <a:ext cx="79676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before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5911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95462" y="21050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428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right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088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too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2729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28714" y="2100262"/>
            <a:ext cx="71723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means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1117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71650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282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any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54063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47763" y="2052637"/>
            <a:ext cx="67770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sound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03749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90638" y="2028825"/>
            <a:ext cx="64007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same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3893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90700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tell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51996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14462" y="2057400"/>
            <a:ext cx="62436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boy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9865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338138" y="2047875"/>
            <a:ext cx="100107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following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377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19201" y="2090737"/>
            <a:ext cx="65627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came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285529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want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06160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09725" y="2062162"/>
            <a:ext cx="61483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show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7720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also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375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04863" y="2190750"/>
            <a:ext cx="76581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around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7900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farm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99698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19262" y="212407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take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998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95427" y="2057400"/>
            <a:ext cx="63341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three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4760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66900" y="212407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small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7792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98914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put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74605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09726" y="2057400"/>
            <a:ext cx="59674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3648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76364" y="2057400"/>
            <a:ext cx="64103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does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8726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557213" y="2100263"/>
            <a:ext cx="84534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another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96028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38275" y="2062162"/>
            <a:ext cx="58673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well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6592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large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27851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must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387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only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6802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95426" y="2057400"/>
            <a:ext cx="62722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big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88705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even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0170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71638" y="2057400"/>
            <a:ext cx="59054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such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9889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19049" y="2166938"/>
            <a:ext cx="91630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because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0845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52574" y="2171700"/>
            <a:ext cx="61293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turn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914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47785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914525" y="2176463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why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5950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212056" y="2062163"/>
            <a:ext cx="67198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asked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4624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9896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23166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little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1074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read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4771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need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224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1718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-523875" y="2462213"/>
            <a:ext cx="103679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different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24710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71624" y="2126239"/>
            <a:ext cx="62960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home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5262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us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8107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move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642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200025" y="2057400"/>
            <a:ext cx="87439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try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8313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kind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0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00050" y="2057400"/>
            <a:ext cx="85296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24809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14487" y="2066925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work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89150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19064" y="2057400"/>
            <a:ext cx="89058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picture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832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028700" y="2076450"/>
            <a:ext cx="73628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again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54185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23864" y="2057400"/>
            <a:ext cx="84343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change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0780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off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06511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play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6556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19214" y="2095500"/>
            <a:ext cx="66389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spell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8112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air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29950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519238" y="2057400"/>
            <a:ext cx="62531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away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4390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09564" y="2057400"/>
            <a:ext cx="86820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animals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36708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71600" y="2171700"/>
            <a:ext cx="66627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house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98044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776412" y="20955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know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71819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point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450983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page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433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809625" y="2057400"/>
            <a:ext cx="75961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letters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537094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409575" y="2252663"/>
            <a:ext cx="83010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mother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52087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309563" y="2095500"/>
            <a:ext cx="8667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answer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1704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447800" y="2124075"/>
            <a:ext cx="65674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found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83578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331119" y="2128838"/>
            <a:ext cx="64817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study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08029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871662" y="2057400"/>
            <a:ext cx="570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still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9592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1638302" y="2052637"/>
            <a:ext cx="60864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learn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15922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FBE7-AA0E-46FD-98AE-6D6CBEEFA72D}"/>
              </a:ext>
            </a:extLst>
          </p:cNvPr>
          <p:cNvSpPr txBox="1"/>
          <p:nvPr/>
        </p:nvSpPr>
        <p:spPr>
          <a:xfrm>
            <a:off x="672175" y="2321004"/>
            <a:ext cx="75415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chemeClr val="bg1"/>
                  </a:solidFill>
                </a:ln>
                <a:latin typeface="KG Corner of the Sky" panose="02000503000000020004" pitchFamily="2" charset="0"/>
              </a:rPr>
              <a:t>should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0F22-DA82-446E-AE4B-5A8F805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80036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split orient="vert"/>
      </p:transition>
    </mc:Choice>
    <mc:Fallback>
      <p:transition spd="slow" advClick="0" advTm="3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719</Words>
  <Application>Microsoft Office PowerPoint</Application>
  <PresentationFormat>On-screen Show (4:3)</PresentationFormat>
  <Paragraphs>205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7" baseType="lpstr">
      <vt:lpstr>Arial</vt:lpstr>
      <vt:lpstr>Calibri</vt:lpstr>
      <vt:lpstr>Calibri Light</vt:lpstr>
      <vt:lpstr>KG Corner of the Sky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6</cp:revision>
  <dcterms:created xsi:type="dcterms:W3CDTF">2020-10-01T18:15:49Z</dcterms:created>
  <dcterms:modified xsi:type="dcterms:W3CDTF">2020-10-01T18:56:50Z</dcterms:modified>
</cp:coreProperties>
</file>