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4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91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265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heme" Target="theme/theme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7AD738-71F4-4596-83BA-AE95467D7D0D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5BBD6-F9DB-4BD2-A265-13B092AB3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21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63356-0AB3-49B8-B701-E2430EEE08C1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57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C9D3-B67C-47A9-A709-C533697FBB94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80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26CF-667E-445F-B3E6-534C2EA4D542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064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2C5B-3358-4F17-99F2-171DA00023A2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15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1A51-30B3-4108-AFD2-F2BC1AC2B5B4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80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9EAE-85C3-4D26-A31A-FBF052A85487}" type="datetime1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0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A5FF3-93FA-482E-8567-EF374D31C5D9}" type="datetime1">
              <a:rPr lang="en-US" smtClean="0"/>
              <a:t>10/1/2020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23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94DC-8419-4CA9-8BD8-E1CCAAA0FEE2}" type="datetime1">
              <a:rPr lang="en-US" smtClean="0"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3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9D6B-A7E5-4002-AC47-4289E12297C5}" type="datetime1">
              <a:rPr lang="en-US" smtClean="0"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6C1B-E896-44B0-9E46-941237688829}" type="datetime1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5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99AA-DB1F-41A0-8C24-540F2D3B4B8D}" type="datetime1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06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58ED8-E747-4957-89FA-418014009A1E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3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938337" y="1990725"/>
            <a:ext cx="570547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Fry Words</a:t>
            </a:r>
          </a:p>
          <a:p>
            <a:pPr algn="ctr"/>
            <a:r>
              <a:rPr lang="en-US" sz="660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List 2</a:t>
            </a:r>
            <a:endParaRPr lang="en-US" sz="6600" dirty="0">
              <a:ln w="38100">
                <a:solidFill>
                  <a:schemeClr val="bg1"/>
                </a:solidFill>
              </a:ln>
              <a:latin typeface="KG Corner of the Sky" panose="02000503000000020004" pitchFamily="2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236199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place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91963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0" y="2057400"/>
            <a:ext cx="9144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America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747760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581151" y="2071687"/>
            <a:ext cx="61626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world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331905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938337" y="1990725"/>
            <a:ext cx="570547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Great thinking!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001728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262064" y="2057400"/>
            <a:ext cx="65436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years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76671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live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04268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22173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back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958766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19262" y="2066925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give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543863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most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499710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very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75093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81125" y="2157413"/>
            <a:ext cx="638175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after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4471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thing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674859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over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176058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our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668417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57362" y="2119313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just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66330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566864" y="2057400"/>
            <a:ext cx="60102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name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66859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good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504164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881063" y="2247900"/>
            <a:ext cx="1075372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sentence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77008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19262" y="2066925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468500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33550" y="2057400"/>
            <a:ext cx="58435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think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958172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say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643930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02556" y="2057400"/>
            <a:ext cx="63388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great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864337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876300" y="2057400"/>
            <a:ext cx="74342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004478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new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42265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help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849373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23850" y="2057400"/>
            <a:ext cx="84963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through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609041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much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45579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661987" y="2147888"/>
            <a:ext cx="79676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before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359114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95462" y="2105025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line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994287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192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right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990887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too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327295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28714" y="2100262"/>
            <a:ext cx="71723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means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11177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71650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old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62829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any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154063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47763" y="2052637"/>
            <a:ext cx="677703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sound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03749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290638" y="2028825"/>
            <a:ext cx="640079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same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238938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90700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tell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51996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14462" y="2057400"/>
            <a:ext cx="624363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boy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798651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338138" y="2047875"/>
            <a:ext cx="100107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following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03776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219201" y="2090737"/>
            <a:ext cx="65627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came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285529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want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061601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609725" y="2062162"/>
            <a:ext cx="61483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show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177209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also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63751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804863" y="2190750"/>
            <a:ext cx="76581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around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979006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farm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099698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19262" y="2124075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take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269980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95427" y="2057400"/>
            <a:ext cx="63341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three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747603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66900" y="2124075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small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77928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set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598914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put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746058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609726" y="2057400"/>
            <a:ext cx="59674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end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36480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76364" y="2057400"/>
            <a:ext cx="64103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does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187265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557213" y="2100263"/>
            <a:ext cx="845343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another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60281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38275" y="2062162"/>
            <a:ext cx="586739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well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565924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large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127851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must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543875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only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68021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95426" y="2057400"/>
            <a:ext cx="62722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big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788705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even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01700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671638" y="2057400"/>
            <a:ext cx="590549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such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98898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19049" y="2166938"/>
            <a:ext cx="916304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because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608456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552574" y="2171700"/>
            <a:ext cx="612933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turn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691479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77858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914525" y="2176463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why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959500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212056" y="2062163"/>
            <a:ext cx="67198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asked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046245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went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98964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men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723166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little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10745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read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647710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need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22242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land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17189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523875" y="2462213"/>
            <a:ext cx="103679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different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247107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571624" y="2126239"/>
            <a:ext cx="629602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home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152625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us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581078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move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26424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200025" y="2057400"/>
            <a:ext cx="874395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try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83131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kind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03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400050" y="2057400"/>
            <a:ext cx="852963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hand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248093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614487" y="2066925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work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891509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9064" y="2057400"/>
            <a:ext cx="89058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picture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78327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028700" y="2076450"/>
            <a:ext cx="736282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again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541859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423864" y="2057400"/>
            <a:ext cx="843438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change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707801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off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65111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play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965560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19214" y="2095500"/>
            <a:ext cx="66389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spell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181121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air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299509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519238" y="2057400"/>
            <a:ext cx="625316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away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543905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09564" y="2057400"/>
            <a:ext cx="868203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animals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367089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71600" y="2171700"/>
            <a:ext cx="666273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house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980441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76412" y="20955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know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718196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point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450983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page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4335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809625" y="2057400"/>
            <a:ext cx="75961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letters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537094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409575" y="2252663"/>
            <a:ext cx="830103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mother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20872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09563" y="2095500"/>
            <a:ext cx="866774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answer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717047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47800" y="2124075"/>
            <a:ext cx="65674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found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835783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31119" y="2128838"/>
            <a:ext cx="648176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study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080294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still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995923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638302" y="2052637"/>
            <a:ext cx="60864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learn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159228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672175" y="2321004"/>
            <a:ext cx="754158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should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800361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:split orient="vert"/>
      </p:transition>
    </mc:Choice>
    <mc:Fallback>
      <p:transition spd="slow" advClick="0" advTm="3000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719</Words>
  <Application>Microsoft Office PowerPoint</Application>
  <PresentationFormat>On-screen Show (4:3)</PresentationFormat>
  <Paragraphs>205</Paragraphs>
  <Slides>102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102</vt:i4>
      </vt:variant>
    </vt:vector>
  </HeadingPairs>
  <TitlesOfParts>
    <vt:vector size="107" baseType="lpstr">
      <vt:lpstr>Arial</vt:lpstr>
      <vt:lpstr>Calibri</vt:lpstr>
      <vt:lpstr>Calibri Light</vt:lpstr>
      <vt:lpstr>KG Corner of the Sky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6</cp:revision>
  <dcterms:created xsi:type="dcterms:W3CDTF">2020-10-01T18:15:49Z</dcterms:created>
  <dcterms:modified xsi:type="dcterms:W3CDTF">2020-10-01T18:56:50Z</dcterms:modified>
</cp:coreProperties>
</file>