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4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1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265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AD738-71F4-4596-83BA-AE95467D7D0D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5BBD6-F9DB-4BD2-A265-13B092AB3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21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3356-0AB3-49B8-B701-E2430EEE08C1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7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C9D3-B67C-47A9-A709-C533697FBB94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8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26CF-667E-445F-B3E6-534C2EA4D542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6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2C5B-3358-4F17-99F2-171DA00023A2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1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1A51-30B3-4108-AFD2-F2BC1AC2B5B4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8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9EAE-85C3-4D26-A31A-FBF052A85487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0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A5FF3-93FA-482E-8567-EF374D31C5D9}" type="datetime1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2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94DC-8419-4CA9-8BD8-E1CCAAA0FEE2}" type="datetime1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3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9D6B-A7E5-4002-AC47-4289E12297C5}" type="datetime1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6C1B-E896-44B0-9E46-941237688829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5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99AA-DB1F-41A0-8C24-540F2D3B4B8D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0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58ED8-E747-4957-89FA-418014009A1E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3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38337" y="1990725"/>
            <a:ext cx="57054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Fry Words</a:t>
            </a:r>
          </a:p>
          <a:p>
            <a:pPr algn="ctr"/>
            <a:r>
              <a:rPr lang="en-US" sz="6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List 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36199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178594" y="2057400"/>
            <a:ext cx="950118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country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91963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0" y="2057400"/>
            <a:ext cx="9144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family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747760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81151" y="2071687"/>
            <a:ext cx="61626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it’s</a:t>
            </a:r>
            <a:endParaRPr lang="en-US" sz="13800" dirty="0">
              <a:ln w="38100">
                <a:solidFill>
                  <a:schemeClr val="bg1"/>
                </a:solidFill>
              </a:ln>
              <a:latin typeface="KG Corner of the Sky" panose="02000503000000020004" pitchFamily="2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31905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38337" y="1990725"/>
            <a:ext cx="57054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Great thinking!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01728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262064" y="2057400"/>
            <a:ext cx="65436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plant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76671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last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04268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85863" y="2057400"/>
            <a:ext cx="70484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school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22173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647701" y="2321004"/>
            <a:ext cx="79295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father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958766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19262" y="206692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keep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3863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tree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499710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64468" y="2085974"/>
            <a:ext cx="62150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never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75093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81125" y="2157413"/>
            <a:ext cx="63817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start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4471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city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74859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high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76058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00201" y="2057400"/>
            <a:ext cx="61340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earth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668417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57362" y="2119313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eyes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66330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66864" y="2057400"/>
            <a:ext cx="60102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light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6859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92906" y="2066925"/>
            <a:ext cx="83581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thought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04164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881063" y="2247900"/>
            <a:ext cx="1075372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head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77008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62088" y="2081212"/>
            <a:ext cx="65912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under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468500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38287" y="2071687"/>
            <a:ext cx="61674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story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58172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saw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64393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02556" y="2057400"/>
            <a:ext cx="63388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left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864337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876300" y="2057400"/>
            <a:ext cx="74342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don’t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004478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295400" y="2057400"/>
            <a:ext cx="663892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every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42265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few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849373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23850" y="2057400"/>
            <a:ext cx="84963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while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609041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along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45579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661987" y="2147888"/>
            <a:ext cx="79676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might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59114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95462" y="210502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close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4287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0" y="20574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something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0887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00201" y="2057400"/>
            <a:ext cx="60483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seem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27295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28714" y="2100262"/>
            <a:ext cx="71723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next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11177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71650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hard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282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open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54063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47763" y="2052637"/>
            <a:ext cx="67770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near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03749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5263" y="2028825"/>
            <a:ext cx="874871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example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238938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90700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begin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51996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14462" y="2057400"/>
            <a:ext cx="62436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life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98651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433388" y="2047875"/>
            <a:ext cx="100107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always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03776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219201" y="2090737"/>
            <a:ext cx="65627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those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285529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both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061601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14450" y="2076450"/>
            <a:ext cx="66484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paper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77209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85725" y="2128838"/>
            <a:ext cx="931545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together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63751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804863" y="2190750"/>
            <a:ext cx="76581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got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79006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04938" y="2071688"/>
            <a:ext cx="63341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group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99698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19262" y="212407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add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69980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95427" y="2057400"/>
            <a:ext cx="63341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often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47603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66900" y="212407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run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77928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452437" y="2209800"/>
            <a:ext cx="102679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important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98914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until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746058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0" y="2321004"/>
            <a:ext cx="922972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children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36480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76364" y="2057400"/>
            <a:ext cx="64103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side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87265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557213" y="2100263"/>
            <a:ext cx="84534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feet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0281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38275" y="2062162"/>
            <a:ext cx="58673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car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565924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mile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27851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night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3875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food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68021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95426" y="2057400"/>
            <a:ext cx="62722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walk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88705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38238" y="2057400"/>
            <a:ext cx="65674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white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01700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71638" y="2057400"/>
            <a:ext cx="59054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sea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98898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19049" y="2166938"/>
            <a:ext cx="91630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began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608456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52574" y="2171700"/>
            <a:ext cx="61293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grow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91479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took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77858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14525" y="2176463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river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59500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212056" y="2062163"/>
            <a:ext cx="67198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four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46245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257300" y="2071687"/>
            <a:ext cx="68532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carry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98964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62088" y="2062163"/>
            <a:ext cx="63007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state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23166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161926" y="2085975"/>
            <a:ext cx="956310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between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10745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once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47710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book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22242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19262" y="2071687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hear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718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728662" y="2138363"/>
            <a:ext cx="103679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stop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47107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8118" y="2231014"/>
            <a:ext cx="87677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without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52625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59568" y="2085975"/>
            <a:ext cx="84248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second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81078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6424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00025" y="2057400"/>
            <a:ext cx="87439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miss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83131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idea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03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00050" y="2057400"/>
            <a:ext cx="85296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enough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248093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14487" y="206692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own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891509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9064" y="2057400"/>
            <a:ext cx="89058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eat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78327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028700" y="2076450"/>
            <a:ext cx="736282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face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1859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23864" y="2057400"/>
            <a:ext cx="843438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watch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70780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far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65111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76337" y="2081213"/>
            <a:ext cx="70056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Indian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65560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19214" y="2095500"/>
            <a:ext cx="66389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real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81121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714376" y="2057400"/>
            <a:ext cx="76819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almost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99509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19238" y="2057400"/>
            <a:ext cx="62531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let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43905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09564" y="2057400"/>
            <a:ext cx="86820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above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67089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71600" y="2171700"/>
            <a:ext cx="66627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girl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80441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81125" y="2152650"/>
            <a:ext cx="65674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below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18196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442912" y="2424113"/>
            <a:ext cx="101012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sometimes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450983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523875" y="2443162"/>
            <a:ext cx="82962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mountains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4335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809625" y="2057400"/>
            <a:ext cx="75961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cut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537094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09575" y="2252663"/>
            <a:ext cx="83010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young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20872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09563" y="2095500"/>
            <a:ext cx="86677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talk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17047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47800" y="2124075"/>
            <a:ext cx="65674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soon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835783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31119" y="2128838"/>
            <a:ext cx="64817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list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080294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song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5923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38302" y="2052637"/>
            <a:ext cx="60864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being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59228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672175" y="2321004"/>
            <a:ext cx="754158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leave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800361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719</Words>
  <Application>Microsoft Office PowerPoint</Application>
  <PresentationFormat>On-screen Show (4:3)</PresentationFormat>
  <Paragraphs>205</Paragraphs>
  <Slides>102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102</vt:i4>
      </vt:variant>
    </vt:vector>
  </HeadingPairs>
  <TitlesOfParts>
    <vt:vector size="107" baseType="lpstr">
      <vt:lpstr>Arial</vt:lpstr>
      <vt:lpstr>Calibri</vt:lpstr>
      <vt:lpstr>Calibri Light</vt:lpstr>
      <vt:lpstr>KG Corner of the Sky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8</cp:revision>
  <dcterms:created xsi:type="dcterms:W3CDTF">2020-10-01T18:15:49Z</dcterms:created>
  <dcterms:modified xsi:type="dcterms:W3CDTF">2020-10-01T19:06:44Z</dcterms:modified>
</cp:coreProperties>
</file>