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4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  <p:sldId id="357" r:id="rId10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91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265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theme" Target="theme/theme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AD738-71F4-4596-83BA-AE95467D7D0D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65BBD6-F9DB-4BD2-A265-13B092AB3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92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63356-0AB3-49B8-B701-E2430EEE08C1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57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D3-B67C-47A9-A709-C533697FBB9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80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526CF-667E-445F-B3E6-534C2EA4D54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06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2C5B-3358-4F17-99F2-171DA00023A2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15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01A51-30B3-4108-AFD2-F2BC1AC2B5B4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80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A9EAE-85C3-4D26-A31A-FBF052A85487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05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A5FF3-93FA-482E-8567-EF374D31C5D9}" type="datetime1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23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F94DC-8419-4CA9-8BD8-E1CCAAA0FEE2}" type="datetime1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9D6B-A7E5-4002-AC47-4289E12297C5}" type="datetime1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0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E6C1B-E896-44B0-9E46-941237688829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55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99AA-DB1F-41A0-8C24-540F2D3B4B8D}" type="datetime1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06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58ED8-E747-4957-89FA-418014009A1E}" type="datetime1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©www.thecurriculumcorner.com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5A92D-5308-412B-BBEB-8949E9ECC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63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Fry Words</a:t>
            </a:r>
          </a:p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 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3619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78594" y="2057400"/>
            <a:ext cx="950118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mark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9196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7760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39766" y="2130302"/>
            <a:ext cx="6162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upon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3190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38337" y="1990725"/>
            <a:ext cx="570547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Great thinking!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0172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96880" y="2444262"/>
            <a:ext cx="65436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667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48508" y="2086708"/>
            <a:ext cx="64476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horse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0426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85863" y="2057400"/>
            <a:ext cx="7048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birds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17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52045" y="2338588"/>
            <a:ext cx="877472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problem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58766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58616" y="2072787"/>
            <a:ext cx="94194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complete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6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room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9971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64468" y="2085974"/>
            <a:ext cx="62150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knew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75093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7413"/>
            <a:ext cx="63817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since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47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ever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7485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body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605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00201" y="2057400"/>
            <a:ext cx="61340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piece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68417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57362" y="2119313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6633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84739" y="2139462"/>
            <a:ext cx="75203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usually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685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92906" y="2066925"/>
            <a:ext cx="8358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didn’t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0416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881063" y="2247900"/>
            <a:ext cx="1075372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friends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7700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62088" y="2081212"/>
            <a:ext cx="65912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easy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46850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79672" y="2106856"/>
            <a:ext cx="679095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heard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8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82970" y="2074985"/>
            <a:ext cx="62641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order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64393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2556" y="2057400"/>
            <a:ext cx="63388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86433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76300" y="2057400"/>
            <a:ext cx="7434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door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0447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95400" y="2057400"/>
            <a:ext cx="66389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music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226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49373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23850" y="2057400"/>
            <a:ext cx="84963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become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609041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4557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61987" y="2147888"/>
            <a:ext cx="79676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ship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5911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09246" y="2105025"/>
            <a:ext cx="782515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across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42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57400"/>
            <a:ext cx="91440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today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088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207477" y="2057400"/>
            <a:ext cx="68814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during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27295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28714" y="2100262"/>
            <a:ext cx="71723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short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11177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37847" y="2039815"/>
            <a:ext cx="760827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better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28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best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5406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47763" y="2052637"/>
            <a:ext cx="6777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color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0374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95263" y="2028825"/>
            <a:ext cx="874871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however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3893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90700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5199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14462" y="2057400"/>
            <a:ext cx="6243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hours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9865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33388" y="2047875"/>
            <a:ext cx="100107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black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3776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68923" y="2090737"/>
            <a:ext cx="837027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products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2855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37140" y="2244970"/>
            <a:ext cx="7307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happened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061601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4450" y="2076450"/>
            <a:ext cx="66484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whole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7720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011607"/>
            <a:ext cx="931545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measure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3751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9646" y="2208335"/>
            <a:ext cx="89447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remember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7900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04938" y="2071688"/>
            <a:ext cx="63341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early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9969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124075"/>
            <a:ext cx="59769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stand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998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84738" y="2057400"/>
            <a:ext cx="723313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waves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47603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51338" y="2124075"/>
            <a:ext cx="836441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reached</a:t>
            </a:r>
            <a:endParaRPr lang="en-US" sz="138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779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516914" y="1998785"/>
            <a:ext cx="10267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listen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9891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wind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746058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0" y="2321004"/>
            <a:ext cx="92297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rock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36480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13693" y="2057400"/>
            <a:ext cx="680781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space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8726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57213" y="2164740"/>
            <a:ext cx="845343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covered</a:t>
            </a:r>
            <a:endParaRPr lang="en-US" sz="13800" dirty="0">
              <a:ln w="38100">
                <a:solidFill>
                  <a:schemeClr val="bg1"/>
                </a:solidFill>
              </a:ln>
              <a:latin typeface="KG Corner of the Sky" panose="02000503000000020004" pitchFamily="2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960281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4475" y="2062162"/>
            <a:ext cx="58673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6592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86862" y="2057400"/>
            <a:ext cx="833510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several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27851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hold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387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sun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6802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85799" y="2069123"/>
            <a:ext cx="808892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himself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8870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56138" y="2045677"/>
            <a:ext cx="78310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toward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0170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71638" y="2057400"/>
            <a:ext cx="590549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9889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9049" y="2166938"/>
            <a:ext cx="91630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step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60845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57908" y="2171700"/>
            <a:ext cx="859887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morning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9147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2755" y="2063261"/>
            <a:ext cx="95601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passed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47785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70893" y="2176463"/>
            <a:ext cx="60491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vowel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5950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45831" y="2050440"/>
            <a:ext cx="86340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true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04624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16877" y="2218226"/>
            <a:ext cx="871024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hundred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9896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11016" y="2068024"/>
            <a:ext cx="872196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against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2316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161926" y="2085975"/>
            <a:ext cx="95631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questions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1074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75492" y="2057400"/>
            <a:ext cx="877472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pattern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64771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63416" y="2180492"/>
            <a:ext cx="85285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numeral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12224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2985" y="2071687"/>
            <a:ext cx="616450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table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1718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728662" y="2138363"/>
            <a:ext cx="103679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north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2471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8118" y="2231014"/>
            <a:ext cx="87677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slowly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52625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59568" y="2085975"/>
            <a:ext cx="84248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money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81078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map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642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200025" y="2057400"/>
            <a:ext cx="874395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busy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831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480954" y="2080846"/>
            <a:ext cx="61820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pulled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0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0050" y="2057400"/>
            <a:ext cx="852963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draw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24809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614487" y="2066925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fish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89150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9064" y="2057400"/>
            <a:ext cx="89058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voice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8327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28700" y="2076450"/>
            <a:ext cx="736282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54185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23864" y="2057400"/>
            <a:ext cx="843438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cold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70780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871662" y="2057400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cried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065111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176337" y="2081213"/>
            <a:ext cx="70056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plan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6556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19214" y="2095500"/>
            <a:ext cx="66389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notice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181121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14376" y="2057400"/>
            <a:ext cx="768191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south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29950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519238" y="2057400"/>
            <a:ext cx="62531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sing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543905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4" y="2057400"/>
            <a:ext cx="86820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war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36708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597877" y="2195146"/>
            <a:ext cx="76024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ground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98044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381125" y="2152650"/>
            <a:ext cx="65674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area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71819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-478632" y="2125175"/>
            <a:ext cx="1010126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fall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45098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49494" y="2126639"/>
            <a:ext cx="8296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king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4433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809625" y="2057400"/>
            <a:ext cx="75961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town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537094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409575" y="2252663"/>
            <a:ext cx="830103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I’ll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52087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309563" y="2095500"/>
            <a:ext cx="866774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unit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71704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902677" y="2141660"/>
            <a:ext cx="743499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figure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18357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715108" y="2128838"/>
            <a:ext cx="775481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certain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080294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719262" y="2063261"/>
            <a:ext cx="57054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field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995923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1084385" y="2052637"/>
            <a:ext cx="664039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travel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315922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1FBE7-AA0E-46FD-98AE-6D6CBEEFA72D}"/>
              </a:ext>
            </a:extLst>
          </p:cNvPr>
          <p:cNvSpPr txBox="1"/>
          <p:nvPr/>
        </p:nvSpPr>
        <p:spPr>
          <a:xfrm>
            <a:off x="672175" y="2321004"/>
            <a:ext cx="754158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 w="38100">
                  <a:solidFill>
                    <a:schemeClr val="bg1"/>
                  </a:solidFill>
                </a:ln>
                <a:latin typeface="KG Corner of the Sky" panose="02000503000000020004" pitchFamily="2" charset="0"/>
              </a:rPr>
              <a:t>wood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00F22-DA82-446E-AE4B-5A8F8056C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©www.thecurriculumcorner.com</a:t>
            </a:r>
          </a:p>
        </p:txBody>
      </p:sp>
    </p:spTree>
    <p:extLst>
      <p:ext uri="{BB962C8B-B14F-4D97-AF65-F5344CB8AC3E}">
        <p14:creationId xmlns:p14="http://schemas.microsoft.com/office/powerpoint/2010/main" val="2800361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3000">
        <p:split orient="vert"/>
      </p:transition>
    </mc:Choice>
    <mc:Fallback xmlns="">
      <p:transition spd="slow" advClick="0" advTm="3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</TotalTime>
  <Words>719</Words>
  <Application>Microsoft Office PowerPoint</Application>
  <PresentationFormat>On-screen Show (4:3)</PresentationFormat>
  <Paragraphs>205</Paragraphs>
  <Slides>102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102</vt:i4>
      </vt:variant>
    </vt:vector>
  </HeadingPairs>
  <TitlesOfParts>
    <vt:vector size="107" baseType="lpstr">
      <vt:lpstr>Arial</vt:lpstr>
      <vt:lpstr>Calibri</vt:lpstr>
      <vt:lpstr>Calibri Light</vt:lpstr>
      <vt:lpstr>KG Corner of the Sky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10</cp:revision>
  <dcterms:created xsi:type="dcterms:W3CDTF">2020-10-01T18:15:49Z</dcterms:created>
  <dcterms:modified xsi:type="dcterms:W3CDTF">2020-10-02T00:23:33Z</dcterms:modified>
</cp:coreProperties>
</file>