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4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991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265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AD738-71F4-4596-83BA-AE95467D7D0D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5BBD6-F9DB-4BD2-A265-13B092A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21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63356-0AB3-49B8-B701-E2430EEE08C1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7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C9D3-B67C-47A9-A709-C533697FBB94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8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26CF-667E-445F-B3E6-534C2EA4D542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6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2C5B-3358-4F17-99F2-171DA00023A2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1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1A51-30B3-4108-AFD2-F2BC1AC2B5B4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8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9EAE-85C3-4D26-A31A-FBF052A85487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0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5FF3-93FA-482E-8567-EF374D31C5D9}" type="datetime1">
              <a:rPr lang="en-US" smtClean="0"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2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94DC-8419-4CA9-8BD8-E1CCAAA0FEE2}" type="datetime1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3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9D6B-A7E5-4002-AC47-4289E12297C5}" type="datetime1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E6C1B-E896-44B0-9E46-941237688829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5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99AA-DB1F-41A0-8C24-540F2D3B4B8D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0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58ED8-E747-4957-89FA-418014009A1E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3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938337" y="1990725"/>
            <a:ext cx="570547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Fry Words</a:t>
            </a:r>
          </a:p>
          <a:p>
            <a:pPr algn="ctr"/>
            <a:r>
              <a:rPr lang="en-US" sz="66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List 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23619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178594" y="2057400"/>
            <a:ext cx="950118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mark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9196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0" y="20574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fire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74776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639766" y="2130302"/>
            <a:ext cx="61626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upon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33190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938337" y="1990725"/>
            <a:ext cx="570547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Great thinking!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00172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396880" y="2444262"/>
            <a:ext cx="65436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dog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7667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248508" y="2086708"/>
            <a:ext cx="64476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horse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0426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185863" y="2057400"/>
            <a:ext cx="70484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birds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2217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252045" y="2338588"/>
            <a:ext cx="877472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problem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95876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58616" y="2072787"/>
            <a:ext cx="941949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complete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54386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room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49971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64468" y="2085974"/>
            <a:ext cx="62150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knew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7509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381125" y="2157413"/>
            <a:ext cx="63817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since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0447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ever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67485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body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17605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600201" y="2057400"/>
            <a:ext cx="61340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piece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668417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57362" y="2119313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told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6633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984739" y="2139462"/>
            <a:ext cx="752035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usually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6685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92906" y="2066925"/>
            <a:ext cx="83581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didn’t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50416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881063" y="2247900"/>
            <a:ext cx="107537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friends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7700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62088" y="2081212"/>
            <a:ext cx="65912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easy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46850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79672" y="2106856"/>
            <a:ext cx="679095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heard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9581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82970" y="2074985"/>
            <a:ext cx="6264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order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64393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02556" y="2057400"/>
            <a:ext cx="63388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red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86433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876300" y="2057400"/>
            <a:ext cx="74342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door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00447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295400" y="2057400"/>
            <a:ext cx="66389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music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4226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sure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849373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23850" y="2057400"/>
            <a:ext cx="84963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become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60904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top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04557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661987" y="2147888"/>
            <a:ext cx="79676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ship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35911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709246" y="2105025"/>
            <a:ext cx="782515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across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99428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0" y="2057400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today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99088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207477" y="2057400"/>
            <a:ext cx="688144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during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32729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128714" y="2100262"/>
            <a:ext cx="71723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short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1117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937847" y="2039815"/>
            <a:ext cx="760827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better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6282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best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15406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147763" y="2052637"/>
            <a:ext cx="67770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color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0374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95263" y="2028825"/>
            <a:ext cx="874871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however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23893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90700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low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5199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14462" y="2057400"/>
            <a:ext cx="62436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hours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79865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433388" y="2047875"/>
            <a:ext cx="100107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black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0377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468923" y="2090737"/>
            <a:ext cx="837027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products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28552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137140" y="2244970"/>
            <a:ext cx="73075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happened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06160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314450" y="2076450"/>
            <a:ext cx="66484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whole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17720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0" y="2011607"/>
            <a:ext cx="93154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measure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6375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99646" y="2208335"/>
            <a:ext cx="89447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remember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97900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04938" y="2071688"/>
            <a:ext cx="63341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early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09969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19262" y="2124075"/>
            <a:ext cx="597693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stand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26998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984738" y="2057400"/>
            <a:ext cx="723313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waves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74760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451338" y="2124075"/>
            <a:ext cx="83644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reached</a:t>
            </a:r>
            <a:endParaRPr lang="en-US" sz="13800" dirty="0">
              <a:ln w="38100">
                <a:solidFill>
                  <a:schemeClr val="bg1"/>
                </a:solidFill>
              </a:ln>
              <a:latin typeface="KG Corner of the Sky" panose="02000503000000020004" pitchFamily="2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7792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516914" y="1998785"/>
            <a:ext cx="102679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listen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59891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wind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74605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0" y="2321004"/>
            <a:ext cx="92297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rock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3648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113693" y="2057400"/>
            <a:ext cx="680781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space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18726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557213" y="2164740"/>
            <a:ext cx="845343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covered</a:t>
            </a:r>
            <a:endParaRPr lang="en-US" sz="13800" dirty="0">
              <a:ln w="38100">
                <a:solidFill>
                  <a:schemeClr val="bg1"/>
                </a:solidFill>
              </a:ln>
              <a:latin typeface="KG Corner of the Sky" panose="02000503000000020004" pitchFamily="2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6028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514475" y="2062162"/>
            <a:ext cx="58673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fast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56592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86862" y="2057400"/>
            <a:ext cx="833510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several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12785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hold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54387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sun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6802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685799" y="2069123"/>
            <a:ext cx="80889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himself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78870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756138" y="2045677"/>
            <a:ext cx="783101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toward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0170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671638" y="2057400"/>
            <a:ext cx="59054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five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9889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19049" y="2166938"/>
            <a:ext cx="91630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step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60845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257908" y="2171700"/>
            <a:ext cx="859887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morning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69147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52755" y="2063261"/>
            <a:ext cx="956016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passed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7785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570893" y="2176463"/>
            <a:ext cx="604910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vowel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95950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45831" y="2050440"/>
            <a:ext cx="863404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true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04624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216877" y="2218226"/>
            <a:ext cx="871024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hundred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9896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211016" y="2068024"/>
            <a:ext cx="872196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against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72316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161926" y="2085975"/>
            <a:ext cx="95631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questions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01074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275492" y="2057400"/>
            <a:ext cx="87747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pattern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64771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63416" y="2180492"/>
            <a:ext cx="852853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numeral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2224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312985" y="2071687"/>
            <a:ext cx="616450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table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1718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728662" y="2138363"/>
            <a:ext cx="103679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north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24710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8118" y="2231014"/>
            <a:ext cx="87677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slowly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15262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59568" y="2085975"/>
            <a:ext cx="84248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money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58107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map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2642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200025" y="2057400"/>
            <a:ext cx="87439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busy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8313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80954" y="2080846"/>
            <a:ext cx="618209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pulled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00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400050" y="2057400"/>
            <a:ext cx="852963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draw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24809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614487" y="2066925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fish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89150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19064" y="2057400"/>
            <a:ext cx="89058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voice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7832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028700" y="2076450"/>
            <a:ext cx="73628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seen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54185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423864" y="2057400"/>
            <a:ext cx="843438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cold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70780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cried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06511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176337" y="2081213"/>
            <a:ext cx="70056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96556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319214" y="2095500"/>
            <a:ext cx="66389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notice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18112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714376" y="2057400"/>
            <a:ext cx="76819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south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29950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519238" y="2057400"/>
            <a:ext cx="625316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54390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09564" y="2057400"/>
            <a:ext cx="868203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war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36708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597877" y="2195146"/>
            <a:ext cx="760241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ground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98044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381125" y="2152650"/>
            <a:ext cx="65674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area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71819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478632" y="2125175"/>
            <a:ext cx="101012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fall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45098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49494" y="2126639"/>
            <a:ext cx="8296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king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433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809625" y="2057400"/>
            <a:ext cx="75961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53709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409575" y="2252663"/>
            <a:ext cx="83010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I’ll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2087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09563" y="2095500"/>
            <a:ext cx="86677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unit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71704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902677" y="2141660"/>
            <a:ext cx="743499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figure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83578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715108" y="2128838"/>
            <a:ext cx="775481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certain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08029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19262" y="2063261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field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99592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084385" y="2052637"/>
            <a:ext cx="664039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travel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15922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672175" y="2321004"/>
            <a:ext cx="754158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wood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80036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719</Words>
  <Application>Microsoft Office PowerPoint</Application>
  <PresentationFormat>On-screen Show (4:3)</PresentationFormat>
  <Paragraphs>205</Paragraphs>
  <Slides>102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102</vt:i4>
      </vt:variant>
    </vt:vector>
  </HeadingPairs>
  <TitlesOfParts>
    <vt:vector size="107" baseType="lpstr">
      <vt:lpstr>Arial</vt:lpstr>
      <vt:lpstr>Calibri</vt:lpstr>
      <vt:lpstr>Calibri Light</vt:lpstr>
      <vt:lpstr>KG Corner of the Sky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10</cp:revision>
  <dcterms:created xsi:type="dcterms:W3CDTF">2020-10-01T18:15:49Z</dcterms:created>
  <dcterms:modified xsi:type="dcterms:W3CDTF">2020-10-02T00:23:33Z</dcterms:modified>
</cp:coreProperties>
</file>