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26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AD738-71F4-4596-83BA-AE95467D7D0D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5BBD6-F9DB-4BD2-A265-13B092AB3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3356-0AB3-49B8-B701-E2430EEE08C1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7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C9D3-B67C-47A9-A709-C533697FBB9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26CF-667E-445F-B3E6-534C2EA4D54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2C5B-3358-4F17-99F2-171DA00023A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1A51-30B3-4108-AFD2-F2BC1AC2B5B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8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9EAE-85C3-4D26-A31A-FBF052A85487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5FF3-93FA-482E-8567-EF374D31C5D9}" type="datetime1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94DC-8419-4CA9-8BD8-E1CCAAA0FEE2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3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9D6B-A7E5-4002-AC47-4289E12297C5}" type="datetime1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6C1B-E896-44B0-9E46-941237688829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99AA-DB1F-41A0-8C24-540F2D3B4B8D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8ED8-E747-4957-89FA-418014009A1E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Fry Words</a:t>
            </a:r>
          </a:p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List 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3619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78594" y="2057400"/>
            <a:ext cx="9501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finally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9196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40677" y="232703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include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776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39766" y="2130302"/>
            <a:ext cx="6162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built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3190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Great thinking!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017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96880" y="2444262"/>
            <a:ext cx="6543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wait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667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78069" y="2016370"/>
            <a:ext cx="83878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correct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0426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85863" y="2057400"/>
            <a:ext cx="70484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17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57906" y="2321004"/>
            <a:ext cx="877472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quickly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5876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131402"/>
            <a:ext cx="94194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person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6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1192" y="2057400"/>
            <a:ext cx="88216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became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9971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37846" y="2085974"/>
            <a:ext cx="73210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shown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7509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6278" y="2263740"/>
            <a:ext cx="83314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minutes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47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97876" y="2069123"/>
            <a:ext cx="80947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strong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7485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done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605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0201" y="2057400"/>
            <a:ext cx="61340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verb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6841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88831" y="2090005"/>
            <a:ext cx="65238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stars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663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84739" y="2139462"/>
            <a:ext cx="75203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front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685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92906" y="2066925"/>
            <a:ext cx="8358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feel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0416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881063" y="2247900"/>
            <a:ext cx="107537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7700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48861" y="2087073"/>
            <a:ext cx="701589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inches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6850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21678" y="2124440"/>
            <a:ext cx="84171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street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8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93077" y="2074985"/>
            <a:ext cx="8686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decided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64393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57200" y="2057400"/>
            <a:ext cx="84230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contain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6433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76300" y="2057400"/>
            <a:ext cx="74342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course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044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79232" y="2057400"/>
            <a:ext cx="743243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English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226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16524" y="2057400"/>
            <a:ext cx="86985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surface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4937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23850" y="2057400"/>
            <a:ext cx="84963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produce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60904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45124" y="2057400"/>
            <a:ext cx="827063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building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557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61987" y="2147888"/>
            <a:ext cx="79676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ocean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5911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09246" y="2105025"/>
            <a:ext cx="78251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class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428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5740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088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50277" y="2104624"/>
            <a:ext cx="778412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nothing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2729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28714" y="2100262"/>
            <a:ext cx="7172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1117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16168" y="2168769"/>
            <a:ext cx="839958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carefully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282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252046" y="2151185"/>
            <a:ext cx="97711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scientists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5406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47763" y="2052637"/>
            <a:ext cx="6777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road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0374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5263" y="2028825"/>
            <a:ext cx="87487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inside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3893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08892" y="2057400"/>
            <a:ext cx="74969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wheels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5199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14462" y="2057400"/>
            <a:ext cx="6243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9865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433388" y="2047875"/>
            <a:ext cx="100107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green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377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68923" y="2090737"/>
            <a:ext cx="837027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known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855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61647" y="2104293"/>
            <a:ext cx="73075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island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6160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4450" y="2076450"/>
            <a:ext cx="66484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week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7720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11607"/>
            <a:ext cx="93154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less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375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9646" y="2208335"/>
            <a:ext cx="89447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machine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7900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04938" y="2071688"/>
            <a:ext cx="63341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base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9969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124075"/>
            <a:ext cx="59769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halt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998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84738" y="2057400"/>
            <a:ext cx="72331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ago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4760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51338" y="2124075"/>
            <a:ext cx="83644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stood</a:t>
            </a:r>
            <a:endParaRPr lang="en-US" sz="16600" dirty="0">
              <a:ln w="38100">
                <a:solidFill>
                  <a:schemeClr val="bg1"/>
                </a:solidFill>
              </a:ln>
              <a:latin typeface="KG Corner of the Sky" panose="02000503000000020004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779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516914" y="1998785"/>
            <a:ext cx="102679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plane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9891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28247" y="2080846"/>
            <a:ext cx="86340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system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605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321004"/>
            <a:ext cx="92297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behind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3648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13693" y="2057400"/>
            <a:ext cx="68078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8726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57213" y="2164740"/>
            <a:ext cx="84534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round</a:t>
            </a:r>
            <a:endParaRPr lang="en-US" sz="16600" dirty="0">
              <a:ln w="38100">
                <a:solidFill>
                  <a:schemeClr val="bg1"/>
                </a:solidFill>
              </a:ln>
              <a:latin typeface="KG Corner of the Sky" panose="02000503000000020004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028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14475" y="2062162"/>
            <a:ext cx="58673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boat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6592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86862" y="2057400"/>
            <a:ext cx="833510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game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2785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72307" y="2121877"/>
            <a:ext cx="65630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force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7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802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85799" y="2069123"/>
            <a:ext cx="808892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brought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8870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79131" y="2198077"/>
            <a:ext cx="93022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understand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0170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78170" y="2057400"/>
            <a:ext cx="63989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warm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9889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9049" y="2166938"/>
            <a:ext cx="91630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common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0845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57908" y="2171700"/>
            <a:ext cx="85988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bring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9147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2755" y="2063261"/>
            <a:ext cx="95601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explain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78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70893" y="2176463"/>
            <a:ext cx="6049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95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45831" y="2050440"/>
            <a:ext cx="86340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though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4624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16877" y="2218226"/>
            <a:ext cx="871024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language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896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11016" y="2068024"/>
            <a:ext cx="87219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shape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2316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302603" y="1980468"/>
            <a:ext cx="956310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1074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75492" y="2057400"/>
            <a:ext cx="877472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deep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4771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63416" y="2180492"/>
            <a:ext cx="8528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thousands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24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2985" y="2071687"/>
            <a:ext cx="61645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yes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18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728662" y="2138363"/>
            <a:ext cx="103679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clear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4710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8118" y="2231014"/>
            <a:ext cx="876776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equation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5262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59568" y="2085975"/>
            <a:ext cx="84248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yet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8107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7746" y="2139461"/>
            <a:ext cx="89622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government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42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00025" y="2057400"/>
            <a:ext cx="87439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filled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8313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80954" y="2080846"/>
            <a:ext cx="61820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0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0050" y="2057400"/>
            <a:ext cx="85296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full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4809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14487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gave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9150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9064" y="2057400"/>
            <a:ext cx="89058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832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28700" y="2076450"/>
            <a:ext cx="73628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check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185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23864" y="2057400"/>
            <a:ext cx="84343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object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0780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24708" y="2057400"/>
            <a:ext cx="67583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bread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6511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76337" y="2081213"/>
            <a:ext cx="7005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rule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6556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26831" y="2095500"/>
            <a:ext cx="723130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among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8112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14376" y="2057400"/>
            <a:ext cx="7681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noun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9950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25769" y="2116016"/>
            <a:ext cx="70924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power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4390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4" y="2057400"/>
            <a:ext cx="86820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cannot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6708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97877" y="2195146"/>
            <a:ext cx="76024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able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8044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81125" y="2152650"/>
            <a:ext cx="65674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box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181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478632" y="2125175"/>
            <a:ext cx="101012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six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5098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49494" y="2126639"/>
            <a:ext cx="8296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size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33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09625" y="2057400"/>
            <a:ext cx="7596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dark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3709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0403" y="2100264"/>
            <a:ext cx="8301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ball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2087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3" y="2095500"/>
            <a:ext cx="86677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material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1704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02677" y="2141660"/>
            <a:ext cx="743499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special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83578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15108" y="2128838"/>
            <a:ext cx="77548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heavy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8029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63261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592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84385" y="2052637"/>
            <a:ext cx="66403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pair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5922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72175" y="2321004"/>
            <a:ext cx="75415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circle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0036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719</Words>
  <Application>Microsoft Office PowerPoint</Application>
  <PresentationFormat>On-screen Show (4:3)</PresentationFormat>
  <Paragraphs>205</Paragraphs>
  <Slides>102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7" baseType="lpstr">
      <vt:lpstr>Arial</vt:lpstr>
      <vt:lpstr>Calibri</vt:lpstr>
      <vt:lpstr>Calibri Light</vt:lpstr>
      <vt:lpstr>KG Corner of the Sky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12</cp:revision>
  <dcterms:created xsi:type="dcterms:W3CDTF">2020-10-01T18:15:49Z</dcterms:created>
  <dcterms:modified xsi:type="dcterms:W3CDTF">2020-10-02T00:37:15Z</dcterms:modified>
</cp:coreProperties>
</file>