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4" r:id="rId4"/>
    <p:sldId id="285" r:id="rId5"/>
    <p:sldId id="260" r:id="rId6"/>
    <p:sldId id="286" r:id="rId7"/>
    <p:sldId id="287" r:id="rId8"/>
    <p:sldId id="261" r:id="rId9"/>
    <p:sldId id="288" r:id="rId10"/>
    <p:sldId id="289" r:id="rId11"/>
    <p:sldId id="266" r:id="rId12"/>
    <p:sldId id="290" r:id="rId13"/>
    <p:sldId id="291" r:id="rId14"/>
    <p:sldId id="264" r:id="rId15"/>
    <p:sldId id="292" r:id="rId16"/>
    <p:sldId id="294" r:id="rId17"/>
    <p:sldId id="267" r:id="rId18"/>
    <p:sldId id="295" r:id="rId19"/>
    <p:sldId id="293" r:id="rId20"/>
    <p:sldId id="258" r:id="rId21"/>
    <p:sldId id="296" r:id="rId22"/>
    <p:sldId id="297" r:id="rId23"/>
    <p:sldId id="268" r:id="rId24"/>
    <p:sldId id="300" r:id="rId25"/>
    <p:sldId id="301" r:id="rId26"/>
    <p:sldId id="263" r:id="rId27"/>
    <p:sldId id="302" r:id="rId28"/>
    <p:sldId id="303" r:id="rId29"/>
    <p:sldId id="276" r:id="rId30"/>
    <p:sldId id="298" r:id="rId31"/>
    <p:sldId id="299" r:id="rId32"/>
    <p:sldId id="273" r:id="rId33"/>
    <p:sldId id="304" r:id="rId34"/>
    <p:sldId id="305" r:id="rId35"/>
    <p:sldId id="262" r:id="rId36"/>
    <p:sldId id="306" r:id="rId37"/>
    <p:sldId id="307" r:id="rId38"/>
    <p:sldId id="259" r:id="rId39"/>
    <p:sldId id="308" r:id="rId40"/>
    <p:sldId id="309" r:id="rId41"/>
    <p:sldId id="277" r:id="rId42"/>
    <p:sldId id="310" r:id="rId43"/>
    <p:sldId id="311" r:id="rId44"/>
    <p:sldId id="274" r:id="rId45"/>
    <p:sldId id="312" r:id="rId46"/>
    <p:sldId id="313" r:id="rId47"/>
    <p:sldId id="269" r:id="rId48"/>
    <p:sldId id="314" r:id="rId49"/>
    <p:sldId id="315" r:id="rId50"/>
    <p:sldId id="279" r:id="rId51"/>
    <p:sldId id="316" r:id="rId52"/>
    <p:sldId id="317" r:id="rId53"/>
    <p:sldId id="270" r:id="rId54"/>
    <p:sldId id="318" r:id="rId55"/>
    <p:sldId id="319" r:id="rId56"/>
    <p:sldId id="265" r:id="rId57"/>
    <p:sldId id="320" r:id="rId58"/>
    <p:sldId id="321" r:id="rId59"/>
    <p:sldId id="281" r:id="rId60"/>
    <p:sldId id="324" r:id="rId61"/>
    <p:sldId id="325" r:id="rId62"/>
    <p:sldId id="271" r:id="rId63"/>
    <p:sldId id="326" r:id="rId64"/>
    <p:sldId id="327" r:id="rId65"/>
    <p:sldId id="272" r:id="rId66"/>
    <p:sldId id="322" r:id="rId67"/>
    <p:sldId id="323" r:id="rId68"/>
    <p:sldId id="282" r:id="rId69"/>
    <p:sldId id="336" r:id="rId70"/>
    <p:sldId id="337" r:id="rId71"/>
    <p:sldId id="275" r:id="rId72"/>
    <p:sldId id="328" r:id="rId73"/>
    <p:sldId id="329" r:id="rId74"/>
    <p:sldId id="280" r:id="rId75"/>
    <p:sldId id="330" r:id="rId76"/>
    <p:sldId id="331" r:id="rId77"/>
    <p:sldId id="283" r:id="rId78"/>
    <p:sldId id="334" r:id="rId79"/>
    <p:sldId id="335" r:id="rId80"/>
    <p:sldId id="278" r:id="rId81"/>
    <p:sldId id="332" r:id="rId82"/>
    <p:sldId id="333" r:id="rId8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D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555" y="3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6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4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0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5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5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8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4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1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8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4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B2039-5DB5-47D1-9D2E-0CE7CF4A24C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8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9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6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9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8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8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8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8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3071907" y="3001415"/>
            <a:ext cx="40991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Fry Sight Words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927844" y="1728430"/>
            <a:ext cx="64891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Find the Missing Word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EAE2DD-36B3-4CF8-9A6C-CCE1E355DD79}"/>
              </a:ext>
            </a:extLst>
          </p:cNvPr>
          <p:cNvSpPr txBox="1"/>
          <p:nvPr/>
        </p:nvSpPr>
        <p:spPr>
          <a:xfrm>
            <a:off x="3753049" y="3832412"/>
            <a:ext cx="2552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Words 1 - 25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93E1E233-CDEB-4D10-BE6F-D87D1D574E47}"/>
              </a:ext>
            </a:extLst>
          </p:cNvPr>
          <p:cNvSpPr txBox="1"/>
          <p:nvPr/>
        </p:nvSpPr>
        <p:spPr>
          <a:xfrm>
            <a:off x="3236369" y="5178911"/>
            <a:ext cx="35856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11DFD3"/>
                </a:solidFill>
              </a:rPr>
              <a:t>Click here to start.</a:t>
            </a:r>
          </a:p>
        </p:txBody>
      </p:sp>
    </p:spTree>
    <p:extLst>
      <p:ext uri="{BB962C8B-B14F-4D97-AF65-F5344CB8AC3E}">
        <p14:creationId xmlns:p14="http://schemas.microsoft.com/office/powerpoint/2010/main" val="1626709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592382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994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704685" y="2094426"/>
            <a:ext cx="46490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you happy?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11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It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68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Are</a:t>
            </a:r>
          </a:p>
        </p:txBody>
      </p:sp>
    </p:spTree>
    <p:extLst>
      <p:ext uri="{BB962C8B-B14F-4D97-AF65-F5344CB8AC3E}">
        <p14:creationId xmlns:p14="http://schemas.microsoft.com/office/powerpoint/2010/main" val="789828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02928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60150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211952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11496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you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968576" y="2113551"/>
            <a:ext cx="64427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It is ___ the kitchen.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679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in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4366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that</a:t>
            </a:r>
          </a:p>
        </p:txBody>
      </p:sp>
    </p:spTree>
    <p:extLst>
      <p:ext uri="{BB962C8B-B14F-4D97-AF65-F5344CB8AC3E}">
        <p14:creationId xmlns:p14="http://schemas.microsoft.com/office/powerpoint/2010/main" val="142504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1750900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441053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830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819511" y="2142835"/>
            <a:ext cx="44230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It ___ raining.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11176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for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218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was</a:t>
            </a:r>
          </a:p>
        </p:txBody>
      </p:sp>
    </p:spTree>
    <p:extLst>
      <p:ext uri="{BB962C8B-B14F-4D97-AF65-F5344CB8AC3E}">
        <p14:creationId xmlns:p14="http://schemas.microsoft.com/office/powerpoint/2010/main" val="1817242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024667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57380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11673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588840" y="2003485"/>
            <a:ext cx="52277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Comic Sans MS" panose="030F0702030302020204" pitchFamily="66" charset="0"/>
              </a:rPr>
              <a:t>I see ____ cat.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210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of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1849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1075113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11673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522040" y="2155884"/>
            <a:ext cx="74334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want a cup ____ water.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210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of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1849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4070072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466415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350296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21812" y="3987765"/>
            <a:ext cx="1425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with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901891" y="2126699"/>
            <a:ext cx="64652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Will you play ___ me?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as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0134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his</a:t>
            </a:r>
          </a:p>
        </p:txBody>
      </p:sp>
    </p:spTree>
    <p:extLst>
      <p:ext uri="{BB962C8B-B14F-4D97-AF65-F5344CB8AC3E}">
        <p14:creationId xmlns:p14="http://schemas.microsoft.com/office/powerpoint/2010/main" val="8607794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912173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84612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5004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691373" y="2198218"/>
            <a:ext cx="68611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Can I have ___ cookie?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65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is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7986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to</a:t>
            </a:r>
          </a:p>
        </p:txBody>
      </p:sp>
    </p:spTree>
    <p:extLst>
      <p:ext uri="{BB962C8B-B14F-4D97-AF65-F5344CB8AC3E}">
        <p14:creationId xmlns:p14="http://schemas.microsoft.com/office/powerpoint/2010/main" val="3554573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064473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5416857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21812" y="3987765"/>
            <a:ext cx="1425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with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520650" y="2110562"/>
            <a:ext cx="52277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This is ___ game.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as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0134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his</a:t>
            </a:r>
          </a:p>
        </p:txBody>
      </p:sp>
    </p:spTree>
    <p:extLst>
      <p:ext uri="{BB962C8B-B14F-4D97-AF65-F5344CB8AC3E}">
        <p14:creationId xmlns:p14="http://schemas.microsoft.com/office/powerpoint/2010/main" val="1828715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293770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1431242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148203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994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235807" y="2051395"/>
            <a:ext cx="55867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is my brother.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11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It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68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Are</a:t>
            </a:r>
          </a:p>
        </p:txBody>
      </p:sp>
    </p:spTree>
    <p:extLst>
      <p:ext uri="{BB962C8B-B14F-4D97-AF65-F5344CB8AC3E}">
        <p14:creationId xmlns:p14="http://schemas.microsoft.com/office/powerpoint/2010/main" val="10473962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12048778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41589195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6351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958487" y="2138951"/>
            <a:ext cx="61414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it time for bed?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210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Is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9268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To</a:t>
            </a:r>
          </a:p>
        </p:txBody>
      </p:sp>
    </p:spTree>
    <p:extLst>
      <p:ext uri="{BB962C8B-B14F-4D97-AF65-F5344CB8AC3E}">
        <p14:creationId xmlns:p14="http://schemas.microsoft.com/office/powerpoint/2010/main" val="16785288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18240328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8840618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11673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572840" y="2155884"/>
            <a:ext cx="72074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The ball is red ___ blue.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210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of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1849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34095776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308096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574610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3487298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21812" y="3987765"/>
            <a:ext cx="1425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with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939737" y="2185866"/>
            <a:ext cx="6620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I’m ___ busy as a bee.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as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0134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his</a:t>
            </a:r>
          </a:p>
        </p:txBody>
      </p:sp>
    </p:spTree>
    <p:extLst>
      <p:ext uri="{BB962C8B-B14F-4D97-AF65-F5344CB8AC3E}">
        <p14:creationId xmlns:p14="http://schemas.microsoft.com/office/powerpoint/2010/main" val="15538826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6213252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4190710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81782" y="3987764"/>
            <a:ext cx="7906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265492" y="2094426"/>
            <a:ext cx="60324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This is ___ my mom.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11176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for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218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was</a:t>
            </a:r>
          </a:p>
        </p:txBody>
      </p:sp>
    </p:spTree>
    <p:extLst>
      <p:ext uri="{BB962C8B-B14F-4D97-AF65-F5344CB8AC3E}">
        <p14:creationId xmlns:p14="http://schemas.microsoft.com/office/powerpoint/2010/main" val="22743205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151713" y="4229729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0241609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9181664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724902" y="3987765"/>
            <a:ext cx="5212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142142" y="2158973"/>
            <a:ext cx="63049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will start ___ 5:00.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13035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this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7906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at</a:t>
            </a:r>
          </a:p>
        </p:txBody>
      </p:sp>
    </p:spTree>
    <p:extLst>
      <p:ext uri="{BB962C8B-B14F-4D97-AF65-F5344CB8AC3E}">
        <p14:creationId xmlns:p14="http://schemas.microsoft.com/office/powerpoint/2010/main" val="59930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5859185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60893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5004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589773" y="2189751"/>
            <a:ext cx="71801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will walk ___ the park.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65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is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7986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to</a:t>
            </a:r>
          </a:p>
        </p:txBody>
      </p:sp>
    </p:spTree>
    <p:extLst>
      <p:ext uri="{BB962C8B-B14F-4D97-AF65-F5344CB8AC3E}">
        <p14:creationId xmlns:p14="http://schemas.microsoft.com/office/powerpoint/2010/main" val="173055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724902" y="3987765"/>
            <a:ext cx="5212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928442" y="2191245"/>
            <a:ext cx="43091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am happy.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14318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This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9252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At</a:t>
            </a:r>
          </a:p>
        </p:txBody>
      </p:sp>
    </p:spTree>
    <p:extLst>
      <p:ext uri="{BB962C8B-B14F-4D97-AF65-F5344CB8AC3E}">
        <p14:creationId xmlns:p14="http://schemas.microsoft.com/office/powerpoint/2010/main" val="5299699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6937042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40704315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87835" y="3987765"/>
            <a:ext cx="14879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455106" y="2218139"/>
            <a:ext cx="54168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Do you ___ a cup?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867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be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761666" y="3962330"/>
            <a:ext cx="14927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have</a:t>
            </a:r>
          </a:p>
        </p:txBody>
      </p:sp>
    </p:spTree>
    <p:extLst>
      <p:ext uri="{BB962C8B-B14F-4D97-AF65-F5344CB8AC3E}">
        <p14:creationId xmlns:p14="http://schemas.microsoft.com/office/powerpoint/2010/main" val="26300437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7076744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3331938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12202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You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745562" y="2164351"/>
            <a:ext cx="45672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is my coat.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435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In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5648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That</a:t>
            </a:r>
          </a:p>
        </p:txBody>
      </p:sp>
    </p:spTree>
    <p:extLst>
      <p:ext uri="{BB962C8B-B14F-4D97-AF65-F5344CB8AC3E}">
        <p14:creationId xmlns:p14="http://schemas.microsoft.com/office/powerpoint/2010/main" val="13988046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56408692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3323261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036014" y="3982386"/>
            <a:ext cx="16161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874603" y="2261170"/>
            <a:ext cx="43091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are home.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125453" y="3982386"/>
            <a:ext cx="909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Be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514240" y="3956951"/>
            <a:ext cx="1609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Have</a:t>
            </a:r>
          </a:p>
        </p:txBody>
      </p:sp>
    </p:spTree>
    <p:extLst>
      <p:ext uri="{BB962C8B-B14F-4D97-AF65-F5344CB8AC3E}">
        <p14:creationId xmlns:p14="http://schemas.microsoft.com/office/powerpoint/2010/main" val="90271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97212683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2883723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6266395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87835" y="3987765"/>
            <a:ext cx="14879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625180" y="2164351"/>
            <a:ext cx="5129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Who is this ___?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042679" y="3979263"/>
            <a:ext cx="1595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from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761666" y="3962330"/>
            <a:ext cx="1425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354354532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08528057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8706177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994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576686" y="2008365"/>
            <a:ext cx="45512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is my turn.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11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It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68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Are</a:t>
            </a:r>
          </a:p>
        </p:txBody>
      </p:sp>
    </p:spTree>
    <p:extLst>
      <p:ext uri="{BB962C8B-B14F-4D97-AF65-F5344CB8AC3E}">
        <p14:creationId xmlns:p14="http://schemas.microsoft.com/office/powerpoint/2010/main" val="53276556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63094667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77608418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87835" y="3987765"/>
            <a:ext cx="14879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281302" y="2191245"/>
            <a:ext cx="59009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are my friends.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042679" y="3979263"/>
            <a:ext cx="1595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from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761666" y="3962330"/>
            <a:ext cx="1425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272427421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077624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27576451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24773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0033738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830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931686" y="2126699"/>
            <a:ext cx="40927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It is ___ top.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11176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for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218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was</a:t>
            </a:r>
          </a:p>
        </p:txBody>
      </p:sp>
    </p:spTree>
    <p:extLst>
      <p:ext uri="{BB962C8B-B14F-4D97-AF65-F5344CB8AC3E}">
        <p14:creationId xmlns:p14="http://schemas.microsoft.com/office/powerpoint/2010/main" val="9727190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73477642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44417235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87835" y="3987765"/>
            <a:ext cx="14879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643365" y="2250412"/>
            <a:ext cx="49343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will ___ there.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89015" y="3987765"/>
            <a:ext cx="8867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be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761666" y="3962330"/>
            <a:ext cx="14927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have</a:t>
            </a:r>
          </a:p>
        </p:txBody>
      </p:sp>
    </p:spTree>
    <p:extLst>
      <p:ext uri="{BB962C8B-B14F-4D97-AF65-F5344CB8AC3E}">
        <p14:creationId xmlns:p14="http://schemas.microsoft.com/office/powerpoint/2010/main" val="333544895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6647097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52867920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87835" y="3987765"/>
            <a:ext cx="14879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609410" y="2196624"/>
            <a:ext cx="5118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will go ___ you.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042679" y="3979263"/>
            <a:ext cx="1595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from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761666" y="3962330"/>
            <a:ext cx="1425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278464578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168739585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901647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11496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you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290309" y="2062751"/>
            <a:ext cx="54777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Do ___ like pizza?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679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in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4366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that</a:t>
            </a:r>
          </a:p>
        </p:txBody>
      </p:sp>
    </p:spTree>
    <p:extLst>
      <p:ext uri="{BB962C8B-B14F-4D97-AF65-F5344CB8AC3E}">
        <p14:creationId xmlns:p14="http://schemas.microsoft.com/office/powerpoint/2010/main" val="82111325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724902" y="3987765"/>
            <a:ext cx="5212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681016" y="2164351"/>
            <a:ext cx="5052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____ is my book.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89015" y="3987765"/>
            <a:ext cx="13035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this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7906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at</a:t>
            </a:r>
          </a:p>
        </p:txBody>
      </p:sp>
    </p:spTree>
    <p:extLst>
      <p:ext uri="{BB962C8B-B14F-4D97-AF65-F5344CB8AC3E}">
        <p14:creationId xmlns:p14="http://schemas.microsoft.com/office/powerpoint/2010/main" val="274726921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138330492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81249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back to the beginning.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414341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243238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</TotalTime>
  <Words>783</Words>
  <Application>Microsoft Office PowerPoint</Application>
  <PresentationFormat>Custom</PresentationFormat>
  <Paragraphs>220</Paragraphs>
  <Slides>82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16</cp:revision>
  <dcterms:created xsi:type="dcterms:W3CDTF">2020-03-24T19:49:10Z</dcterms:created>
  <dcterms:modified xsi:type="dcterms:W3CDTF">2020-03-26T17:42:36Z</dcterms:modified>
</cp:coreProperties>
</file>