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8"/>
  </p:notesMasterIdLst>
  <p:sldIdLst>
    <p:sldId id="256" r:id="rId2"/>
    <p:sldId id="257" r:id="rId3"/>
    <p:sldId id="284" r:id="rId4"/>
    <p:sldId id="285" r:id="rId5"/>
    <p:sldId id="258" r:id="rId6"/>
    <p:sldId id="286" r:id="rId7"/>
    <p:sldId id="287" r:id="rId8"/>
    <p:sldId id="273" r:id="rId9"/>
    <p:sldId id="288" r:id="rId10"/>
    <p:sldId id="289" r:id="rId11"/>
    <p:sldId id="263" r:id="rId12"/>
    <p:sldId id="290" r:id="rId13"/>
    <p:sldId id="291" r:id="rId14"/>
    <p:sldId id="264" r:id="rId15"/>
    <p:sldId id="292" r:id="rId16"/>
    <p:sldId id="294" r:id="rId17"/>
    <p:sldId id="261" r:id="rId18"/>
    <p:sldId id="295" r:id="rId19"/>
    <p:sldId id="293" r:id="rId20"/>
    <p:sldId id="260" r:id="rId21"/>
    <p:sldId id="296" r:id="rId22"/>
    <p:sldId id="297" r:id="rId23"/>
    <p:sldId id="268" r:id="rId24"/>
    <p:sldId id="300" r:id="rId25"/>
    <p:sldId id="301" r:id="rId26"/>
    <p:sldId id="266" r:id="rId27"/>
    <p:sldId id="302" r:id="rId28"/>
    <p:sldId id="303" r:id="rId29"/>
    <p:sldId id="276" r:id="rId30"/>
    <p:sldId id="298" r:id="rId31"/>
    <p:sldId id="299" r:id="rId32"/>
    <p:sldId id="267" r:id="rId33"/>
    <p:sldId id="304" r:id="rId34"/>
    <p:sldId id="305" r:id="rId35"/>
    <p:sldId id="262" r:id="rId36"/>
    <p:sldId id="306" r:id="rId37"/>
    <p:sldId id="307" r:id="rId38"/>
    <p:sldId id="269" r:id="rId39"/>
    <p:sldId id="308" r:id="rId40"/>
    <p:sldId id="309" r:id="rId41"/>
    <p:sldId id="277" r:id="rId42"/>
    <p:sldId id="310" r:id="rId43"/>
    <p:sldId id="311" r:id="rId44"/>
    <p:sldId id="270" r:id="rId45"/>
    <p:sldId id="312" r:id="rId46"/>
    <p:sldId id="313" r:id="rId47"/>
    <p:sldId id="259" r:id="rId48"/>
    <p:sldId id="314" r:id="rId49"/>
    <p:sldId id="315" r:id="rId50"/>
    <p:sldId id="281" r:id="rId51"/>
    <p:sldId id="316" r:id="rId52"/>
    <p:sldId id="317" r:id="rId53"/>
    <p:sldId id="274" r:id="rId54"/>
    <p:sldId id="318" r:id="rId55"/>
    <p:sldId id="319" r:id="rId56"/>
    <p:sldId id="282" r:id="rId57"/>
    <p:sldId id="320" r:id="rId58"/>
    <p:sldId id="321" r:id="rId59"/>
    <p:sldId id="279" r:id="rId60"/>
    <p:sldId id="324" r:id="rId61"/>
    <p:sldId id="325" r:id="rId62"/>
    <p:sldId id="271" r:id="rId63"/>
    <p:sldId id="326" r:id="rId64"/>
    <p:sldId id="327" r:id="rId65"/>
    <p:sldId id="272" r:id="rId66"/>
    <p:sldId id="322" r:id="rId67"/>
    <p:sldId id="323" r:id="rId68"/>
    <p:sldId id="265" r:id="rId69"/>
    <p:sldId id="336" r:id="rId70"/>
    <p:sldId id="337" r:id="rId71"/>
    <p:sldId id="280" r:id="rId72"/>
    <p:sldId id="328" r:id="rId73"/>
    <p:sldId id="329" r:id="rId74"/>
    <p:sldId id="275" r:id="rId75"/>
    <p:sldId id="330" r:id="rId76"/>
    <p:sldId id="333" r:id="rId77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DF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555" y="3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182" y="1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93DEF-12BF-4D1D-BDF4-FBE3EC4DBA26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10E1F-73AB-40A0-9AA0-D8FF8C965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710E1F-73AB-40A0-9AA0-D8FF8C965B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4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2039-5DB5-47D1-9D2E-0CE7CF4A24C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65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2039-5DB5-47D1-9D2E-0CE7CF4A24C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4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2039-5DB5-47D1-9D2E-0CE7CF4A24C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0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2039-5DB5-47D1-9D2E-0CE7CF4A24C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754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2039-5DB5-47D1-9D2E-0CE7CF4A24C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5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2039-5DB5-47D1-9D2E-0CE7CF4A24C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38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2039-5DB5-47D1-9D2E-0CE7CF4A24C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12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2039-5DB5-47D1-9D2E-0CE7CF4A24C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4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2039-5DB5-47D1-9D2E-0CE7CF4A24C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1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2039-5DB5-47D1-9D2E-0CE7CF4A24C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8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B2039-5DB5-47D1-9D2E-0CE7CF4A24C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44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B2039-5DB5-47D1-9D2E-0CE7CF4A24C9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0E10A-005D-43AB-84B8-7A93D0761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87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8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5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8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4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6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6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7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9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7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3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7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7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6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7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3071907" y="3001415"/>
            <a:ext cx="40991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Fry Sight Words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1927844" y="1728430"/>
            <a:ext cx="64891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Find the Missing Word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EAE2DD-36B3-4CF8-9A6C-CCE1E355DD79}"/>
              </a:ext>
            </a:extLst>
          </p:cNvPr>
          <p:cNvSpPr txBox="1"/>
          <p:nvPr/>
        </p:nvSpPr>
        <p:spPr>
          <a:xfrm>
            <a:off x="3753049" y="3832412"/>
            <a:ext cx="27863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Words 26 - 50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93E1E233-CDEB-4D10-BE6F-D87D1D574E47}"/>
              </a:ext>
            </a:extLst>
          </p:cNvPr>
          <p:cNvSpPr txBox="1"/>
          <p:nvPr/>
        </p:nvSpPr>
        <p:spPr>
          <a:xfrm>
            <a:off x="3274021" y="5184290"/>
            <a:ext cx="35856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11DFD3"/>
                </a:solidFill>
              </a:rPr>
              <a:t>Click here to start.</a:t>
            </a:r>
          </a:p>
        </p:txBody>
      </p:sp>
    </p:spTree>
    <p:extLst>
      <p:ext uri="{BB962C8B-B14F-4D97-AF65-F5344CB8AC3E}">
        <p14:creationId xmlns:p14="http://schemas.microsoft.com/office/powerpoint/2010/main" val="1626709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2592382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278627" y="3987765"/>
            <a:ext cx="15680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what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1585574" y="2208975"/>
            <a:ext cx="74222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I ate ___ of the cookies.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11208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not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8370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3554573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402928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1211952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084870" y="3987765"/>
            <a:ext cx="18886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words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875846" y="2258780"/>
            <a:ext cx="8472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How many ___ can you read?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by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11608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but</a:t>
            </a:r>
          </a:p>
        </p:txBody>
      </p:sp>
    </p:spTree>
    <p:extLst>
      <p:ext uri="{BB962C8B-B14F-4D97-AF65-F5344CB8AC3E}">
        <p14:creationId xmlns:p14="http://schemas.microsoft.com/office/powerpoint/2010/main" val="142504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1750900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19393" y="4349392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441053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445546" y="3987764"/>
            <a:ext cx="11673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290309" y="2062751"/>
            <a:ext cx="53126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I ___ a new book.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8050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or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12186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had</a:t>
            </a:r>
          </a:p>
        </p:txBody>
      </p:sp>
    </p:spTree>
    <p:extLst>
      <p:ext uri="{BB962C8B-B14F-4D97-AF65-F5344CB8AC3E}">
        <p14:creationId xmlns:p14="http://schemas.microsoft.com/office/powerpoint/2010/main" val="8211132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40246670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573809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506479" y="3992016"/>
            <a:ext cx="11673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314726" y="2078788"/>
            <a:ext cx="55354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Comic Sans MS" panose="030F0702030302020204" pitchFamily="66" charset="0"/>
              </a:rPr>
              <a:t>I see ____ bird.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8050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or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12186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had</a:t>
            </a:r>
          </a:p>
        </p:txBody>
      </p:sp>
    </p:spTree>
    <p:extLst>
      <p:ext uri="{BB962C8B-B14F-4D97-AF65-F5344CB8AC3E}">
        <p14:creationId xmlns:p14="http://schemas.microsoft.com/office/powerpoint/2010/main" val="10751137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506479" y="3992016"/>
            <a:ext cx="11673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1455302" y="2324222"/>
            <a:ext cx="75168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Do you like red ___ blue?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8050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or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12186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had</a:t>
            </a:r>
          </a:p>
        </p:txBody>
      </p:sp>
    </p:spTree>
    <p:extLst>
      <p:ext uri="{BB962C8B-B14F-4D97-AF65-F5344CB8AC3E}">
        <p14:creationId xmlns:p14="http://schemas.microsoft.com/office/powerpoint/2010/main" val="173055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24664153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23502969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212038" y="3987764"/>
            <a:ext cx="17860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What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326376" y="2121320"/>
            <a:ext cx="54056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___ is your name?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12891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Not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9717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8607794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29121737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84612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3993292" y="4069769"/>
            <a:ext cx="18886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words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651357" y="2110563"/>
            <a:ext cx="51411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It is ___ my bag.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by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11608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but</a:t>
            </a:r>
          </a:p>
        </p:txBody>
      </p:sp>
    </p:spTree>
    <p:extLst>
      <p:ext uri="{BB962C8B-B14F-4D97-AF65-F5344CB8AC3E}">
        <p14:creationId xmlns:p14="http://schemas.microsoft.com/office/powerpoint/2010/main" val="7898283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30644734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076803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5416857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421812" y="3987765"/>
            <a:ext cx="9428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881817" y="2164351"/>
            <a:ext cx="42947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___ is school?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189999" y="3987764"/>
            <a:ext cx="15760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were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292331" y="3987764"/>
            <a:ext cx="16209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when</a:t>
            </a:r>
          </a:p>
        </p:txBody>
      </p:sp>
    </p:spTree>
    <p:extLst>
      <p:ext uri="{BB962C8B-B14F-4D97-AF65-F5344CB8AC3E}">
        <p14:creationId xmlns:p14="http://schemas.microsoft.com/office/powerpoint/2010/main" val="1828715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22937703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31431242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11482037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084870" y="3987764"/>
            <a:ext cx="18886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words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1743746" y="2228896"/>
            <a:ext cx="68531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I like pink ___ not red.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by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11608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but</a:t>
            </a:r>
          </a:p>
        </p:txBody>
      </p:sp>
    </p:spTree>
    <p:extLst>
      <p:ext uri="{BB962C8B-B14F-4D97-AF65-F5344CB8AC3E}">
        <p14:creationId xmlns:p14="http://schemas.microsoft.com/office/powerpoint/2010/main" val="18172426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12048778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41589195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506479" y="3992016"/>
            <a:ext cx="11608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1958487" y="2138951"/>
            <a:ext cx="62215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___ will play outside.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1845754" y="3992016"/>
            <a:ext cx="17940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Were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373681" y="3992016"/>
            <a:ext cx="18389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When</a:t>
            </a:r>
          </a:p>
        </p:txBody>
      </p:sp>
    </p:spTree>
    <p:extLst>
      <p:ext uri="{BB962C8B-B14F-4D97-AF65-F5344CB8AC3E}">
        <p14:creationId xmlns:p14="http://schemas.microsoft.com/office/powerpoint/2010/main" val="16785288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18240328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38840618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724902" y="3987765"/>
            <a:ext cx="11416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use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448735" y="2153594"/>
            <a:ext cx="54633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I will ___ a pencil.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227651" y="3987764"/>
            <a:ext cx="18004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there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8226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an</a:t>
            </a:r>
          </a:p>
        </p:txBody>
      </p:sp>
    </p:spTree>
    <p:extLst>
      <p:ext uri="{BB962C8B-B14F-4D97-AF65-F5344CB8AC3E}">
        <p14:creationId xmlns:p14="http://schemas.microsoft.com/office/powerpoint/2010/main" val="59930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3308096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15746108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33487298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421812" y="3987765"/>
            <a:ext cx="11384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372879" y="2158972"/>
            <a:ext cx="49968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My mom ___ yes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1990983" y="3987764"/>
            <a:ext cx="1446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your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362671" y="3987765"/>
            <a:ext cx="13356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said</a:t>
            </a:r>
          </a:p>
        </p:txBody>
      </p:sp>
    </p:spTree>
    <p:extLst>
      <p:ext uri="{BB962C8B-B14F-4D97-AF65-F5344CB8AC3E}">
        <p14:creationId xmlns:p14="http://schemas.microsoft.com/office/powerpoint/2010/main" val="15538826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36213252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24190710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665336" y="3987765"/>
            <a:ext cx="11416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use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096956" y="2223518"/>
            <a:ext cx="59234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I will eat ___ apple.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18004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there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761666" y="3962330"/>
            <a:ext cx="8226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an</a:t>
            </a:r>
          </a:p>
        </p:txBody>
      </p:sp>
    </p:spTree>
    <p:extLst>
      <p:ext uri="{BB962C8B-B14F-4D97-AF65-F5344CB8AC3E}">
        <p14:creationId xmlns:p14="http://schemas.microsoft.com/office/powerpoint/2010/main" val="263004378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20241609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91816648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285947" y="4018910"/>
            <a:ext cx="11929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509136" y="2172020"/>
            <a:ext cx="51876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___ you help me?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152347" y="4014659"/>
            <a:ext cx="15167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Your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411081" y="4018910"/>
            <a:ext cx="14622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Said</a:t>
            </a:r>
          </a:p>
        </p:txBody>
      </p:sp>
    </p:spTree>
    <p:extLst>
      <p:ext uri="{BB962C8B-B14F-4D97-AF65-F5344CB8AC3E}">
        <p14:creationId xmlns:p14="http://schemas.microsoft.com/office/powerpoint/2010/main" val="340957767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35859185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2608933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325078" y="3987765"/>
            <a:ext cx="15680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what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1834012" y="2209672"/>
            <a:ext cx="6550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I do ___ like broccoli.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11208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not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31613" y="3992016"/>
            <a:ext cx="8370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407007254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036014" y="3956951"/>
            <a:ext cx="20249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Which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578768" y="2218140"/>
            <a:ext cx="51251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___ is my friend.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125453" y="3956951"/>
            <a:ext cx="15568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Each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514240" y="3956951"/>
            <a:ext cx="13035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She</a:t>
            </a:r>
          </a:p>
        </p:txBody>
      </p:sp>
    </p:spTree>
    <p:extLst>
      <p:ext uri="{BB962C8B-B14F-4D97-AF65-F5344CB8AC3E}">
        <p14:creationId xmlns:p14="http://schemas.microsoft.com/office/powerpoint/2010/main" val="90271076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16259" y="4143668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36937042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40704315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388145" y="4024289"/>
            <a:ext cx="11384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471448" y="2132078"/>
            <a:ext cx="51155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This is ___ book.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254545" y="4020038"/>
            <a:ext cx="1446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your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513279" y="4024289"/>
            <a:ext cx="13356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said</a:t>
            </a:r>
          </a:p>
        </p:txBody>
      </p:sp>
    </p:spTree>
    <p:extLst>
      <p:ext uri="{BB962C8B-B14F-4D97-AF65-F5344CB8AC3E}">
        <p14:creationId xmlns:p14="http://schemas.microsoft.com/office/powerpoint/2010/main" val="227432054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270767440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133319382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052647" y="4019768"/>
            <a:ext cx="12859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how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1894977" y="2196623"/>
            <a:ext cx="64716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I ___ not like pickles.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037300" y="3994333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do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326478" y="3994333"/>
            <a:ext cx="1636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their</a:t>
            </a:r>
          </a:p>
        </p:txBody>
      </p:sp>
    </p:spTree>
    <p:extLst>
      <p:ext uri="{BB962C8B-B14F-4D97-AF65-F5344CB8AC3E}">
        <p14:creationId xmlns:p14="http://schemas.microsoft.com/office/powerpoint/2010/main" val="272427421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56408692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333232612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455961" y="4072698"/>
            <a:ext cx="11416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use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1964680" y="2126699"/>
            <a:ext cx="66621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Is my bag over ___?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103938" y="4072698"/>
            <a:ext cx="18004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there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362672" y="4072698"/>
            <a:ext cx="8226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an</a:t>
            </a:r>
          </a:p>
        </p:txBody>
      </p:sp>
    </p:spTree>
    <p:extLst>
      <p:ext uri="{BB962C8B-B14F-4D97-AF65-F5344CB8AC3E}">
        <p14:creationId xmlns:p14="http://schemas.microsoft.com/office/powerpoint/2010/main" val="529969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397212683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228837236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262663956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253093" y="4020038"/>
            <a:ext cx="18069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which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360039" y="2191245"/>
            <a:ext cx="53383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Put ___ one away.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042679" y="3979263"/>
            <a:ext cx="15087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each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675605" y="3979262"/>
            <a:ext cx="11769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she</a:t>
            </a:r>
          </a:p>
        </p:txBody>
      </p:sp>
    </p:spTree>
    <p:extLst>
      <p:ext uri="{BB962C8B-B14F-4D97-AF65-F5344CB8AC3E}">
        <p14:creationId xmlns:p14="http://schemas.microsoft.com/office/powerpoint/2010/main" val="354354532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408528057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24772" y="43667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387061778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189129" y="4017782"/>
            <a:ext cx="14029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How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1995773" y="2040638"/>
            <a:ext cx="64636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___ many do you see?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055529" y="4013531"/>
            <a:ext cx="9525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Do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314263" y="4013531"/>
            <a:ext cx="1765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Their</a:t>
            </a:r>
          </a:p>
        </p:txBody>
      </p:sp>
    </p:spTree>
    <p:extLst>
      <p:ext uri="{BB962C8B-B14F-4D97-AF65-F5344CB8AC3E}">
        <p14:creationId xmlns:p14="http://schemas.microsoft.com/office/powerpoint/2010/main" val="53276556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5916" y="4195513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263094667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277608418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393524" y="3992016"/>
            <a:ext cx="18069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which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745562" y="2164351"/>
            <a:ext cx="48798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___ do you like?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259924" y="3987765"/>
            <a:ext cx="15087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each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518658" y="3992016"/>
            <a:ext cx="11769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she</a:t>
            </a:r>
          </a:p>
        </p:txBody>
      </p:sp>
    </p:spTree>
    <p:extLst>
      <p:ext uri="{BB962C8B-B14F-4D97-AF65-F5344CB8AC3E}">
        <p14:creationId xmlns:p14="http://schemas.microsoft.com/office/powerpoint/2010/main" val="139880467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4077624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127576451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20033738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487835" y="3987765"/>
            <a:ext cx="8226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1987148" y="2234276"/>
            <a:ext cx="62456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What ___ I am late?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372879" y="3987765"/>
            <a:ext cx="6703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if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761666" y="3962330"/>
            <a:ext cx="8370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333544895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273477642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35531" y="4341938"/>
            <a:ext cx="79047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to the next sentence.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144417235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264432" y="4029668"/>
            <a:ext cx="12859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how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471448" y="2132078"/>
            <a:ext cx="51155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This is ___ book.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2130832" y="4025417"/>
            <a:ext cx="8707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do</a:t>
            </a:r>
          </a:p>
        </p:txBody>
      </p:sp>
      <p:sp>
        <p:nvSpPr>
          <p:cNvPr id="8" name="TextBox 7">
            <a:hlinkClick r:id="rId4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6373429" y="4029668"/>
            <a:ext cx="16369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their</a:t>
            </a:r>
          </a:p>
        </p:txBody>
      </p:sp>
    </p:spTree>
    <p:extLst>
      <p:ext uri="{BB962C8B-B14F-4D97-AF65-F5344CB8AC3E}">
        <p14:creationId xmlns:p14="http://schemas.microsoft.com/office/powerpoint/2010/main" val="97271901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36647097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sldjump"/>
            <a:extLst>
              <a:ext uri="{FF2B5EF4-FFF2-40B4-BE49-F238E27FC236}">
                <a16:creationId xmlns:a16="http://schemas.microsoft.com/office/drawing/2014/main" id="{83956B01-ED3C-4A68-B104-836BE0BEE536}"/>
              </a:ext>
            </a:extLst>
          </p:cNvPr>
          <p:cNvSpPr txBox="1"/>
          <p:nvPr/>
        </p:nvSpPr>
        <p:spPr>
          <a:xfrm>
            <a:off x="1140909" y="4344014"/>
            <a:ext cx="81249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Click here to go back to the beginning.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CB81E-A342-43BB-8A54-0D10511107D0}"/>
              </a:ext>
            </a:extLst>
          </p:cNvPr>
          <p:cNvSpPr txBox="1"/>
          <p:nvPr/>
        </p:nvSpPr>
        <p:spPr>
          <a:xfrm>
            <a:off x="2579077" y="2051160"/>
            <a:ext cx="51679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Great work!</a:t>
            </a:r>
          </a:p>
        </p:txBody>
      </p:sp>
    </p:spTree>
    <p:extLst>
      <p:ext uri="{BB962C8B-B14F-4D97-AF65-F5344CB8AC3E}">
        <p14:creationId xmlns:p14="http://schemas.microsoft.com/office/powerpoint/2010/main" val="2414341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C48486F-A892-41A6-8D6C-EA6160913FC4}"/>
              </a:ext>
            </a:extLst>
          </p:cNvPr>
          <p:cNvSpPr txBox="1"/>
          <p:nvPr/>
        </p:nvSpPr>
        <p:spPr>
          <a:xfrm>
            <a:off x="4126035" y="3966250"/>
            <a:ext cx="11608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1CD79-C026-4E36-86A0-0A36EDD455B4}"/>
              </a:ext>
            </a:extLst>
          </p:cNvPr>
          <p:cNvSpPr txBox="1"/>
          <p:nvPr/>
        </p:nvSpPr>
        <p:spPr>
          <a:xfrm>
            <a:off x="2430783" y="2072910"/>
            <a:ext cx="5011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omic Sans MS" panose="030F0702030302020204" pitchFamily="66" charset="0"/>
              </a:rPr>
              <a:t>___ you helping?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7DEB7E15-FEE2-4736-AAC1-E023823D55E4}"/>
              </a:ext>
            </a:extLst>
          </p:cNvPr>
          <p:cNvSpPr txBox="1"/>
          <p:nvPr/>
        </p:nvSpPr>
        <p:spPr>
          <a:xfrm>
            <a:off x="1673632" y="3966250"/>
            <a:ext cx="17940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Were</a:t>
            </a:r>
          </a:p>
        </p:txBody>
      </p:sp>
      <p:sp>
        <p:nvSpPr>
          <p:cNvPr id="8" name="TextBox 7">
            <a:hlinkClick r:id="rId3" action="ppaction://hlinksldjump"/>
            <a:extLst>
              <a:ext uri="{FF2B5EF4-FFF2-40B4-BE49-F238E27FC236}">
                <a16:creationId xmlns:a16="http://schemas.microsoft.com/office/drawing/2014/main" id="{FD3865DE-8D7C-4E30-BC3B-6C365ACA370E}"/>
              </a:ext>
            </a:extLst>
          </p:cNvPr>
          <p:cNvSpPr txBox="1"/>
          <p:nvPr/>
        </p:nvSpPr>
        <p:spPr>
          <a:xfrm>
            <a:off x="5932366" y="3970501"/>
            <a:ext cx="18389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When</a:t>
            </a:r>
          </a:p>
        </p:txBody>
      </p:sp>
    </p:spTree>
    <p:extLst>
      <p:ext uri="{BB962C8B-B14F-4D97-AF65-F5344CB8AC3E}">
        <p14:creationId xmlns:p14="http://schemas.microsoft.com/office/powerpoint/2010/main" val="1047396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  <a:extLst>
              <a:ext uri="{FF2B5EF4-FFF2-40B4-BE49-F238E27FC236}">
                <a16:creationId xmlns:a16="http://schemas.microsoft.com/office/drawing/2014/main" id="{B745802B-65C5-4D1F-B07F-2038734A795B}"/>
              </a:ext>
            </a:extLst>
          </p:cNvPr>
          <p:cNvSpPr txBox="1"/>
          <p:nvPr/>
        </p:nvSpPr>
        <p:spPr>
          <a:xfrm>
            <a:off x="2200537" y="4211650"/>
            <a:ext cx="5754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Click here to try again.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BCEE6-EE67-457B-AA3F-DEE64789929A}"/>
              </a:ext>
            </a:extLst>
          </p:cNvPr>
          <p:cNvSpPr txBox="1"/>
          <p:nvPr/>
        </p:nvSpPr>
        <p:spPr>
          <a:xfrm>
            <a:off x="3644085" y="1889795"/>
            <a:ext cx="26739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4243238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414</TotalTime>
  <Words>730</Words>
  <Application>Microsoft Office PowerPoint</Application>
  <PresentationFormat>Custom</PresentationFormat>
  <Paragraphs>205</Paragraphs>
  <Slides>76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1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19</cp:revision>
  <dcterms:created xsi:type="dcterms:W3CDTF">2020-03-24T19:49:10Z</dcterms:created>
  <dcterms:modified xsi:type="dcterms:W3CDTF">2020-03-30T18:14:04Z</dcterms:modified>
</cp:coreProperties>
</file>