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5" r:id="rId5"/>
    <p:sldId id="260" r:id="rId6"/>
    <p:sldId id="286" r:id="rId7"/>
    <p:sldId id="287" r:id="rId8"/>
    <p:sldId id="261" r:id="rId9"/>
    <p:sldId id="288" r:id="rId10"/>
    <p:sldId id="289" r:id="rId11"/>
    <p:sldId id="266" r:id="rId12"/>
    <p:sldId id="290" r:id="rId13"/>
    <p:sldId id="291" r:id="rId14"/>
    <p:sldId id="264" r:id="rId15"/>
    <p:sldId id="292" r:id="rId16"/>
    <p:sldId id="294" r:id="rId17"/>
    <p:sldId id="267" r:id="rId18"/>
    <p:sldId id="295" r:id="rId19"/>
    <p:sldId id="293" r:id="rId20"/>
    <p:sldId id="258" r:id="rId21"/>
    <p:sldId id="296" r:id="rId22"/>
    <p:sldId id="297" r:id="rId23"/>
    <p:sldId id="268" r:id="rId24"/>
    <p:sldId id="300" r:id="rId25"/>
    <p:sldId id="301" r:id="rId26"/>
    <p:sldId id="263" r:id="rId27"/>
    <p:sldId id="302" r:id="rId28"/>
    <p:sldId id="303" r:id="rId29"/>
    <p:sldId id="276" r:id="rId30"/>
    <p:sldId id="298" r:id="rId31"/>
    <p:sldId id="299" r:id="rId32"/>
    <p:sldId id="273" r:id="rId33"/>
    <p:sldId id="304" r:id="rId34"/>
    <p:sldId id="305" r:id="rId35"/>
    <p:sldId id="262" r:id="rId36"/>
    <p:sldId id="306" r:id="rId37"/>
    <p:sldId id="307" r:id="rId38"/>
    <p:sldId id="259" r:id="rId39"/>
    <p:sldId id="308" r:id="rId40"/>
    <p:sldId id="309" r:id="rId41"/>
    <p:sldId id="277" r:id="rId42"/>
    <p:sldId id="310" r:id="rId43"/>
    <p:sldId id="311" r:id="rId44"/>
    <p:sldId id="274" r:id="rId45"/>
    <p:sldId id="312" r:id="rId46"/>
    <p:sldId id="313" r:id="rId47"/>
    <p:sldId id="269" r:id="rId48"/>
    <p:sldId id="314" r:id="rId49"/>
    <p:sldId id="315" r:id="rId50"/>
    <p:sldId id="279" r:id="rId51"/>
    <p:sldId id="316" r:id="rId52"/>
    <p:sldId id="317" r:id="rId53"/>
    <p:sldId id="270" r:id="rId54"/>
    <p:sldId id="318" r:id="rId55"/>
    <p:sldId id="319" r:id="rId56"/>
    <p:sldId id="265" r:id="rId57"/>
    <p:sldId id="320" r:id="rId58"/>
    <p:sldId id="321" r:id="rId59"/>
    <p:sldId id="281" r:id="rId60"/>
    <p:sldId id="324" r:id="rId61"/>
    <p:sldId id="325" r:id="rId62"/>
    <p:sldId id="271" r:id="rId63"/>
    <p:sldId id="326" r:id="rId64"/>
    <p:sldId id="327" r:id="rId65"/>
    <p:sldId id="272" r:id="rId66"/>
    <p:sldId id="322" r:id="rId67"/>
    <p:sldId id="323" r:id="rId68"/>
    <p:sldId id="282" r:id="rId69"/>
    <p:sldId id="336" r:id="rId70"/>
    <p:sldId id="337" r:id="rId71"/>
    <p:sldId id="275" r:id="rId72"/>
    <p:sldId id="328" r:id="rId73"/>
    <p:sldId id="329" r:id="rId74"/>
    <p:sldId id="283" r:id="rId75"/>
    <p:sldId id="334" r:id="rId76"/>
    <p:sldId id="333" r:id="rId7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D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555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6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4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0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5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5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8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4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1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8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4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B2039-5DB5-47D1-9D2E-0CE7CF4A24C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E10A-005D-43AB-84B8-7A93D076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3071907" y="3001415"/>
            <a:ext cx="40991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Fry Sight Words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27844" y="1728430"/>
            <a:ext cx="64891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Find the Missing Word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EAE2DD-36B3-4CF8-9A6C-CCE1E355DD79}"/>
              </a:ext>
            </a:extLst>
          </p:cNvPr>
          <p:cNvSpPr txBox="1"/>
          <p:nvPr/>
        </p:nvSpPr>
        <p:spPr>
          <a:xfrm>
            <a:off x="3636030" y="3867374"/>
            <a:ext cx="2786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Words 51 - 75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3E1E233-CDEB-4D10-BE6F-D87D1D574E47}"/>
              </a:ext>
            </a:extLst>
          </p:cNvPr>
          <p:cNvSpPr txBox="1"/>
          <p:nvPr/>
        </p:nvSpPr>
        <p:spPr>
          <a:xfrm>
            <a:off x="3236369" y="5178911"/>
            <a:ext cx="3585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11DFD3"/>
                </a:solidFill>
              </a:rPr>
              <a:t>Click here to start.</a:t>
            </a:r>
          </a:p>
        </p:txBody>
      </p:sp>
    </p:spTree>
    <p:extLst>
      <p:ext uri="{BB962C8B-B14F-4D97-AF65-F5344CB8AC3E}">
        <p14:creationId xmlns:p14="http://schemas.microsoft.com/office/powerpoint/2010/main" val="162670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592382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119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806422" y="2148215"/>
            <a:ext cx="6805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What is the book ___?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60907" y="3992016"/>
            <a:ext cx="1800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about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76536" y="3992016"/>
            <a:ext cx="1620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many</a:t>
            </a:r>
          </a:p>
        </p:txBody>
      </p:sp>
    </p:spTree>
    <p:extLst>
      <p:ext uri="{BB962C8B-B14F-4D97-AF65-F5344CB8AC3E}">
        <p14:creationId xmlns:p14="http://schemas.microsoft.com/office/powerpoint/2010/main" val="789828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2928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211952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1119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54407" y="2242643"/>
            <a:ext cx="73981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will walk ___ the </a:t>
            </a:r>
            <a:r>
              <a:rPr lang="en-US" sz="4800" err="1">
                <a:solidFill>
                  <a:schemeClr val="bg1"/>
                </a:solidFill>
                <a:latin typeface="Comic Sans MS" panose="030F0702030302020204" pitchFamily="66" charset="0"/>
              </a:rPr>
              <a:t>door</a:t>
            </a:r>
            <a:r>
              <a:rPr lang="en-US" sz="480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en-US" sz="48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775830" y="3987765"/>
            <a:ext cx="1800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about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89566" y="3987765"/>
            <a:ext cx="1620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many</a:t>
            </a:r>
          </a:p>
        </p:txBody>
      </p:sp>
    </p:spTree>
    <p:extLst>
      <p:ext uri="{BB962C8B-B14F-4D97-AF65-F5344CB8AC3E}">
        <p14:creationId xmlns:p14="http://schemas.microsoft.com/office/powerpoint/2010/main" val="142504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750900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41053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81782" y="3987765"/>
            <a:ext cx="1119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216622" y="2266547"/>
            <a:ext cx="79993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omic Sans MS" panose="030F0702030302020204" pitchFamily="66" charset="0"/>
              </a:rPr>
              <a:t>How ___ cookies did you eat?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222272" y="3987765"/>
            <a:ext cx="1800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about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6209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many</a:t>
            </a:r>
          </a:p>
        </p:txBody>
      </p:sp>
    </p:spTree>
    <p:extLst>
      <p:ext uri="{BB962C8B-B14F-4D97-AF65-F5344CB8AC3E}">
        <p14:creationId xmlns:p14="http://schemas.microsoft.com/office/powerpoint/2010/main" val="1817242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24667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57380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612258" y="3987764"/>
            <a:ext cx="833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33225" y="2084168"/>
            <a:ext cx="7168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Where is the ___ book?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7876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07511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124582" y="4002331"/>
            <a:ext cx="16450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419842" y="2231187"/>
            <a:ext cx="75488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mic Sans MS" panose="030F0702030302020204" pitchFamily="66" charset="0"/>
              </a:rPr>
              <a:t>I will eat ___ wash the dishes.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990982" y="3998080"/>
            <a:ext cx="14895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then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249716" y="4002331"/>
            <a:ext cx="18036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these</a:t>
            </a:r>
          </a:p>
        </p:txBody>
      </p:sp>
    </p:spTree>
    <p:extLst>
      <p:ext uri="{BB962C8B-B14F-4D97-AF65-F5344CB8AC3E}">
        <p14:creationId xmlns:p14="http://schemas.microsoft.com/office/powerpoint/2010/main" val="4070072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466415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350296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039916" y="4036174"/>
            <a:ext cx="16450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347872" y="2185866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Will you give this to ___?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872649" y="4036174"/>
            <a:ext cx="14895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131383" y="4040425"/>
            <a:ext cx="18036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these</a:t>
            </a:r>
          </a:p>
        </p:txBody>
      </p:sp>
    </p:spTree>
    <p:extLst>
      <p:ext uri="{BB962C8B-B14F-4D97-AF65-F5344CB8AC3E}">
        <p14:creationId xmlns:p14="http://schemas.microsoft.com/office/powerpoint/2010/main" val="860779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912173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8461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195307" y="4032955"/>
            <a:ext cx="16450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932959" y="2203597"/>
            <a:ext cx="8435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are my favorite cookies.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55528" y="3993144"/>
            <a:ext cx="14895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then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14262" y="3997395"/>
            <a:ext cx="18036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these</a:t>
            </a:r>
          </a:p>
        </p:txBody>
      </p:sp>
    </p:spTree>
    <p:extLst>
      <p:ext uri="{BB962C8B-B14F-4D97-AF65-F5344CB8AC3E}">
        <p14:creationId xmlns:p14="http://schemas.microsoft.com/office/powerpoint/2010/main" val="3554573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151713" y="4222408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064473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076803" y="4349393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541685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174386" y="3987764"/>
            <a:ext cx="16225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827842" y="2121320"/>
            <a:ext cx="6402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It is ___ hot outside!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89999" y="3987764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so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173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1828715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293770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143124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148203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17920" y="3987764"/>
            <a:ext cx="16225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35807" y="2051395"/>
            <a:ext cx="59025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Where is ___ coat?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so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173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10473962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2048778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158919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138571" y="3987765"/>
            <a:ext cx="1781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would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13365" y="2122814"/>
            <a:ext cx="5631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you like some?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so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173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her</a:t>
            </a:r>
          </a:p>
        </p:txBody>
      </p:sp>
    </p:spTree>
    <p:extLst>
      <p:ext uri="{BB962C8B-B14F-4D97-AF65-F5344CB8AC3E}">
        <p14:creationId xmlns:p14="http://schemas.microsoft.com/office/powerpoint/2010/main" val="1678528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8240328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8840618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77387" y="4008153"/>
            <a:ext cx="1646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make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60116" y="2177399"/>
            <a:ext cx="6367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would like ___ help.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243787" y="4003902"/>
            <a:ext cx="16225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some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502521" y="4008153"/>
            <a:ext cx="1194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like</a:t>
            </a:r>
          </a:p>
        </p:txBody>
      </p:sp>
    </p:spTree>
    <p:extLst>
      <p:ext uri="{BB962C8B-B14F-4D97-AF65-F5344CB8AC3E}">
        <p14:creationId xmlns:p14="http://schemas.microsoft.com/office/powerpoint/2010/main" val="34095776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308096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19394" y="4354772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574610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3487298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05897" y="3987764"/>
            <a:ext cx="1646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make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31799" y="2234276"/>
            <a:ext cx="55948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Can I ___ a craft?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1904921" y="3987764"/>
            <a:ext cx="1781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would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545552" y="3987764"/>
            <a:ext cx="1194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like</a:t>
            </a:r>
          </a:p>
        </p:txBody>
      </p:sp>
    </p:spTree>
    <p:extLst>
      <p:ext uri="{BB962C8B-B14F-4D97-AF65-F5344CB8AC3E}">
        <p14:creationId xmlns:p14="http://schemas.microsoft.com/office/powerpoint/2010/main" val="15538826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621325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419071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02083" y="3992016"/>
            <a:ext cx="1646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make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579188" y="2207382"/>
            <a:ext cx="69000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Do you ___ basketball?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84619" y="3992016"/>
            <a:ext cx="17812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would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427217" y="3992016"/>
            <a:ext cx="1194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like</a:t>
            </a:r>
          </a:p>
        </p:txBody>
      </p:sp>
    </p:spTree>
    <p:extLst>
      <p:ext uri="{BB962C8B-B14F-4D97-AF65-F5344CB8AC3E}">
        <p14:creationId xmlns:p14="http://schemas.microsoft.com/office/powerpoint/2010/main" val="22743205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0241609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9181664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50950" y="3987765"/>
            <a:ext cx="1293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into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142142" y="2158973"/>
            <a:ext cx="53816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Can you help ___?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42142" y="3987765"/>
            <a:ext cx="1191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him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494171" y="3987765"/>
            <a:ext cx="1462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59930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5859185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6089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506479" y="3992016"/>
            <a:ext cx="833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595613" y="2265055"/>
            <a:ext cx="5187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___ you help me?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7876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73055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29435" y="3987764"/>
            <a:ext cx="1293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into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93741" y="2191246"/>
            <a:ext cx="56861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Come ___ the pool.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191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him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416460" y="3987764"/>
            <a:ext cx="1462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5299699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6937042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40704315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82228" y="3987763"/>
            <a:ext cx="12939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into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650985" y="2202002"/>
            <a:ext cx="47564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What ___ is it?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84098" y="3987764"/>
            <a:ext cx="1191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him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412042" y="3908405"/>
            <a:ext cx="1462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6300437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7076744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3331938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20418" y="3992015"/>
            <a:ext cx="13324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look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104361" y="2191245"/>
            <a:ext cx="5849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She ___ two books.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270702" y="3992015"/>
            <a:ext cx="1156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has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1220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13988046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56408692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3323261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13515" y="3928596"/>
            <a:ext cx="13324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look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180273" y="2234276"/>
            <a:ext cx="7933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Will you ___ for the shoe?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37770" y="3982383"/>
            <a:ext cx="1156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09845" y="3982385"/>
            <a:ext cx="1220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90271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9721268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2883723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6266395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3324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look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264799" y="2169730"/>
            <a:ext cx="5639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have ___ pencils.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2679" y="3979263"/>
            <a:ext cx="11560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has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12202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354354532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852805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67804" y="4349393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38706177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63459" y="3987765"/>
            <a:ext cx="17027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write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576686" y="2008365"/>
            <a:ext cx="48878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want ___ milk.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372879" y="3987765"/>
            <a:ext cx="1619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more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835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5327655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63094667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67804" y="4327877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77608418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83439" y="3979263"/>
            <a:ext cx="1709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write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354429" y="2164351"/>
            <a:ext cx="53495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will ___ a story.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58816" y="3979263"/>
            <a:ext cx="1619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more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835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272427421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07762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2757645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003373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280569" y="3987765"/>
            <a:ext cx="17027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write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788569" y="2202003"/>
            <a:ext cx="6481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Let’s ___ to the park.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73863" y="3987765"/>
            <a:ext cx="1619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more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631613" y="3992016"/>
            <a:ext cx="835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9727190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273477642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7904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to the next sentence.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144417235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487835" y="3987765"/>
            <a:ext cx="1191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him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2087664" y="2228897"/>
            <a:ext cx="63161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Do you ___ the bird?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042679" y="3979263"/>
            <a:ext cx="1157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see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761666" y="3962330"/>
            <a:ext cx="833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up</a:t>
            </a:r>
          </a:p>
        </p:txBody>
      </p:sp>
    </p:spTree>
    <p:extLst>
      <p:ext uri="{BB962C8B-B14F-4D97-AF65-F5344CB8AC3E}">
        <p14:creationId xmlns:p14="http://schemas.microsoft.com/office/powerpoint/2010/main" val="27846457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168739585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3" action="ppaction://hlinksldjump"/>
            <a:extLst>
              <a:ext uri="{FF2B5EF4-FFF2-40B4-BE49-F238E27FC236}">
                <a16:creationId xmlns:a16="http://schemas.microsoft.com/office/drawing/2014/main" id="{83956B01-ED3C-4A68-B104-836BE0BEE536}"/>
              </a:ext>
            </a:extLst>
          </p:cNvPr>
          <p:cNvSpPr txBox="1"/>
          <p:nvPr/>
        </p:nvSpPr>
        <p:spPr>
          <a:xfrm>
            <a:off x="1140909" y="4344014"/>
            <a:ext cx="81249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Click here to go back to the beginning.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3CB81E-A342-43BB-8A54-0D10511107D0}"/>
              </a:ext>
            </a:extLst>
          </p:cNvPr>
          <p:cNvSpPr txBox="1"/>
          <p:nvPr/>
        </p:nvSpPr>
        <p:spPr>
          <a:xfrm>
            <a:off x="2579077" y="2051160"/>
            <a:ext cx="5167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Great work!</a:t>
            </a:r>
          </a:p>
        </p:txBody>
      </p:sp>
    </p:spTree>
    <p:extLst>
      <p:ext uri="{BB962C8B-B14F-4D97-AF65-F5344CB8AC3E}">
        <p14:creationId xmlns:p14="http://schemas.microsoft.com/office/powerpoint/2010/main" val="2414341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C48486F-A892-41A6-8D6C-EA6160913FC4}"/>
              </a:ext>
            </a:extLst>
          </p:cNvPr>
          <p:cNvSpPr txBox="1"/>
          <p:nvPr/>
        </p:nvSpPr>
        <p:spPr>
          <a:xfrm>
            <a:off x="4334357" y="4035047"/>
            <a:ext cx="833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C1CD79-C026-4E36-86A0-0A36EDD455B4}"/>
              </a:ext>
            </a:extLst>
          </p:cNvPr>
          <p:cNvSpPr txBox="1"/>
          <p:nvPr/>
        </p:nvSpPr>
        <p:spPr>
          <a:xfrm>
            <a:off x="1924549" y="2143433"/>
            <a:ext cx="6356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anose="030F0702030302020204" pitchFamily="66" charset="0"/>
              </a:rPr>
              <a:t>I walked ___ the hill.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7DEB7E15-FEE2-4736-AAC1-E023823D55E4}"/>
              </a:ext>
            </a:extLst>
          </p:cNvPr>
          <p:cNvSpPr txBox="1"/>
          <p:nvPr/>
        </p:nvSpPr>
        <p:spPr>
          <a:xfrm>
            <a:off x="2130832" y="4010005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D3865DE-8D7C-4E30-BC3B-6C365ACA370E}"/>
              </a:ext>
            </a:extLst>
          </p:cNvPr>
          <p:cNvSpPr txBox="1"/>
          <p:nvPr/>
        </p:nvSpPr>
        <p:spPr>
          <a:xfrm>
            <a:off x="6389566" y="4035047"/>
            <a:ext cx="17876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821113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B745802B-65C5-4D1F-B07F-2038734A795B}"/>
              </a:ext>
            </a:extLst>
          </p:cNvPr>
          <p:cNvSpPr txBox="1"/>
          <p:nvPr/>
        </p:nvSpPr>
        <p:spPr>
          <a:xfrm>
            <a:off x="2200537" y="4211650"/>
            <a:ext cx="5754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Click here to try again.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BCEE6-EE67-457B-AA3F-DEE64789929A}"/>
              </a:ext>
            </a:extLst>
          </p:cNvPr>
          <p:cNvSpPr txBox="1"/>
          <p:nvPr/>
        </p:nvSpPr>
        <p:spPr>
          <a:xfrm>
            <a:off x="3644085" y="1889795"/>
            <a:ext cx="2673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4243238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734</Words>
  <Application>Microsoft Office PowerPoint</Application>
  <PresentationFormat>Custom</PresentationFormat>
  <Paragraphs>204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20</cp:revision>
  <dcterms:created xsi:type="dcterms:W3CDTF">2020-03-24T19:49:10Z</dcterms:created>
  <dcterms:modified xsi:type="dcterms:W3CDTF">2020-03-30T18:58:23Z</dcterms:modified>
</cp:coreProperties>
</file>