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85" r:id="rId5"/>
    <p:sldId id="267" r:id="rId6"/>
    <p:sldId id="286" r:id="rId7"/>
    <p:sldId id="287" r:id="rId8"/>
    <p:sldId id="261" r:id="rId9"/>
    <p:sldId id="288" r:id="rId10"/>
    <p:sldId id="289" r:id="rId11"/>
    <p:sldId id="266" r:id="rId12"/>
    <p:sldId id="290" r:id="rId13"/>
    <p:sldId id="291" r:id="rId14"/>
    <p:sldId id="263" r:id="rId15"/>
    <p:sldId id="292" r:id="rId16"/>
    <p:sldId id="294" r:id="rId17"/>
    <p:sldId id="260" r:id="rId18"/>
    <p:sldId id="295" r:id="rId19"/>
    <p:sldId id="293" r:id="rId20"/>
    <p:sldId id="258" r:id="rId21"/>
    <p:sldId id="296" r:id="rId22"/>
    <p:sldId id="297" r:id="rId23"/>
    <p:sldId id="276" r:id="rId24"/>
    <p:sldId id="300" r:id="rId25"/>
    <p:sldId id="301" r:id="rId26"/>
    <p:sldId id="264" r:id="rId27"/>
    <p:sldId id="302" r:id="rId28"/>
    <p:sldId id="303" r:id="rId29"/>
    <p:sldId id="268" r:id="rId30"/>
    <p:sldId id="298" r:id="rId31"/>
    <p:sldId id="299" r:id="rId32"/>
    <p:sldId id="277" r:id="rId33"/>
    <p:sldId id="304" r:id="rId34"/>
    <p:sldId id="305" r:id="rId35"/>
    <p:sldId id="262" r:id="rId36"/>
    <p:sldId id="306" r:id="rId37"/>
    <p:sldId id="307" r:id="rId38"/>
    <p:sldId id="279" r:id="rId39"/>
    <p:sldId id="308" r:id="rId40"/>
    <p:sldId id="309" r:id="rId41"/>
    <p:sldId id="273" r:id="rId42"/>
    <p:sldId id="310" r:id="rId43"/>
    <p:sldId id="311" r:id="rId44"/>
    <p:sldId id="259" r:id="rId45"/>
    <p:sldId id="312" r:id="rId46"/>
    <p:sldId id="313" r:id="rId47"/>
    <p:sldId id="269" r:id="rId48"/>
    <p:sldId id="314" r:id="rId49"/>
    <p:sldId id="315" r:id="rId50"/>
    <p:sldId id="274" r:id="rId51"/>
    <p:sldId id="316" r:id="rId52"/>
    <p:sldId id="317" r:id="rId53"/>
    <p:sldId id="272" r:id="rId54"/>
    <p:sldId id="318" r:id="rId55"/>
    <p:sldId id="319" r:id="rId56"/>
    <p:sldId id="265" r:id="rId57"/>
    <p:sldId id="320" r:id="rId58"/>
    <p:sldId id="321" r:id="rId59"/>
    <p:sldId id="270" r:id="rId60"/>
    <p:sldId id="324" r:id="rId61"/>
    <p:sldId id="325" r:id="rId62"/>
    <p:sldId id="275" r:id="rId63"/>
    <p:sldId id="326" r:id="rId64"/>
    <p:sldId id="327" r:id="rId65"/>
    <p:sldId id="281" r:id="rId66"/>
    <p:sldId id="322" r:id="rId67"/>
    <p:sldId id="323" r:id="rId68"/>
    <p:sldId id="282" r:id="rId69"/>
    <p:sldId id="336" r:id="rId70"/>
    <p:sldId id="337" r:id="rId71"/>
    <p:sldId id="271" r:id="rId72"/>
    <p:sldId id="328" r:id="rId73"/>
    <p:sldId id="329" r:id="rId74"/>
    <p:sldId id="280" r:id="rId75"/>
    <p:sldId id="334" r:id="rId76"/>
    <p:sldId id="333" r:id="rId7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D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555" y="3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6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4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0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5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5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8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4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1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8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4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8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9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5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3071907" y="3001415"/>
            <a:ext cx="40991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Fry Sight Words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27844" y="1728430"/>
            <a:ext cx="64891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Find the Missing Word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EAE2DD-36B3-4CF8-9A6C-CCE1E355DD79}"/>
              </a:ext>
            </a:extLst>
          </p:cNvPr>
          <p:cNvSpPr txBox="1"/>
          <p:nvPr/>
        </p:nvSpPr>
        <p:spPr>
          <a:xfrm>
            <a:off x="3611284" y="3858901"/>
            <a:ext cx="3020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Words 76 - 100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3E1E233-CDEB-4D10-BE6F-D87D1D574E47}"/>
              </a:ext>
            </a:extLst>
          </p:cNvPr>
          <p:cNvSpPr txBox="1"/>
          <p:nvPr/>
        </p:nvSpPr>
        <p:spPr>
          <a:xfrm>
            <a:off x="3236369" y="5178911"/>
            <a:ext cx="35856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11DFD3"/>
                </a:solidFill>
              </a:rPr>
              <a:t>Click here to start.</a:t>
            </a:r>
          </a:p>
        </p:txBody>
      </p:sp>
    </p:spTree>
    <p:extLst>
      <p:ext uri="{BB962C8B-B14F-4D97-AF65-F5344CB8AC3E}">
        <p14:creationId xmlns:p14="http://schemas.microsoft.com/office/powerpoint/2010/main" val="1626709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592382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53674" y="3992014"/>
            <a:ext cx="20072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people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435380" y="2105184"/>
            <a:ext cx="5187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you help me?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996361" y="3992015"/>
            <a:ext cx="1675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could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06917" y="3992014"/>
            <a:ext cx="982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my</a:t>
            </a:r>
          </a:p>
        </p:txBody>
      </p:sp>
    </p:spTree>
    <p:extLst>
      <p:ext uri="{BB962C8B-B14F-4D97-AF65-F5344CB8AC3E}">
        <p14:creationId xmlns:p14="http://schemas.microsoft.com/office/powerpoint/2010/main" val="789828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2928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62425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211952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125383" y="4063924"/>
            <a:ext cx="15568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first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417514" y="2085263"/>
            <a:ext cx="53399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Turn off the ___.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985604" y="4020893"/>
            <a:ext cx="1468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than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244338" y="4025144"/>
            <a:ext cx="18453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water</a:t>
            </a:r>
          </a:p>
        </p:txBody>
      </p:sp>
    </p:spTree>
    <p:extLst>
      <p:ext uri="{BB962C8B-B14F-4D97-AF65-F5344CB8AC3E}">
        <p14:creationId xmlns:p14="http://schemas.microsoft.com/office/powerpoint/2010/main" val="3554573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16674" y="4206271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750900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441053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909891" y="3944237"/>
            <a:ext cx="830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211360" y="2238161"/>
            <a:ext cx="78085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There are ___ chocolate  chips.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772653" y="3944237"/>
            <a:ext cx="23038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number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534794" y="3944236"/>
            <a:ext cx="1242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way</a:t>
            </a:r>
          </a:p>
        </p:txBody>
      </p:sp>
    </p:spTree>
    <p:extLst>
      <p:ext uri="{BB962C8B-B14F-4D97-AF65-F5344CB8AC3E}">
        <p14:creationId xmlns:p14="http://schemas.microsoft.com/office/powerpoint/2010/main" val="17305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24667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57380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813072" y="3987695"/>
            <a:ext cx="830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009402" y="2127198"/>
            <a:ext cx="62824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Comic Sans MS" panose="030F0702030302020204" pitchFamily="66" charset="0"/>
              </a:rPr>
              <a:t>Write the ___ six.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875039" y="3992015"/>
            <a:ext cx="23038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number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42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way</a:t>
            </a:r>
          </a:p>
        </p:txBody>
      </p:sp>
    </p:spTree>
    <p:extLst>
      <p:ext uri="{BB962C8B-B14F-4D97-AF65-F5344CB8AC3E}">
        <p14:creationId xmlns:p14="http://schemas.microsoft.com/office/powerpoint/2010/main" val="1075113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129962" y="4008152"/>
            <a:ext cx="15568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first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055469" y="2161263"/>
            <a:ext cx="5947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am taller ___ him.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996362" y="4003901"/>
            <a:ext cx="1468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than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255096" y="4008152"/>
            <a:ext cx="18453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water</a:t>
            </a:r>
          </a:p>
        </p:txBody>
      </p:sp>
    </p:spTree>
    <p:extLst>
      <p:ext uri="{BB962C8B-B14F-4D97-AF65-F5344CB8AC3E}">
        <p14:creationId xmlns:p14="http://schemas.microsoft.com/office/powerpoint/2010/main" val="4070072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466415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350296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04798" y="3993142"/>
            <a:ext cx="1851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called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02085" y="2067531"/>
            <a:ext cx="6457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Where have you ___?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95377" y="3993143"/>
            <a:ext cx="15456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been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6991" y="3997395"/>
            <a:ext cx="12859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who</a:t>
            </a:r>
          </a:p>
        </p:txBody>
      </p:sp>
    </p:spTree>
    <p:extLst>
      <p:ext uri="{BB962C8B-B14F-4D97-AF65-F5344CB8AC3E}">
        <p14:creationId xmlns:p14="http://schemas.microsoft.com/office/powerpoint/2010/main" val="1828715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912173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8461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59054" y="3984037"/>
            <a:ext cx="20072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people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485551" y="2172718"/>
            <a:ext cx="72186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omic Sans MS" panose="030F0702030302020204" pitchFamily="66" charset="0"/>
              </a:rPr>
              <a:t>How many ___ do you see?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652116" y="3999245"/>
            <a:ext cx="1675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could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911313" y="3984036"/>
            <a:ext cx="982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my</a:t>
            </a:r>
          </a:p>
        </p:txBody>
      </p:sp>
    </p:spTree>
    <p:extLst>
      <p:ext uri="{BB962C8B-B14F-4D97-AF65-F5344CB8AC3E}">
        <p14:creationId xmlns:p14="http://schemas.microsoft.com/office/powerpoint/2010/main" val="142504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064473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5416857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092183" y="4025417"/>
            <a:ext cx="15568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first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833727" y="2180487"/>
            <a:ext cx="43909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Who was ___?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43250" y="4025417"/>
            <a:ext cx="1468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than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301984" y="4029668"/>
            <a:ext cx="18453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water</a:t>
            </a:r>
          </a:p>
        </p:txBody>
      </p:sp>
    </p:spTree>
    <p:extLst>
      <p:ext uri="{BB962C8B-B14F-4D97-AF65-F5344CB8AC3E}">
        <p14:creationId xmlns:p14="http://schemas.microsoft.com/office/powerpoint/2010/main" val="860779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293770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1431242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148203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21812" y="3987765"/>
            <a:ext cx="947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568598" y="2180488"/>
            <a:ext cx="73324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The bird is in ___ house.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9781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am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522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15538826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2048778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4158919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349159" y="3987765"/>
            <a:ext cx="1851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called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58487" y="2138951"/>
            <a:ext cx="6200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is your teacher?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5456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been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2" y="3975014"/>
            <a:ext cx="12859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who</a:t>
            </a:r>
          </a:p>
        </p:txBody>
      </p:sp>
    </p:spTree>
    <p:extLst>
      <p:ext uri="{BB962C8B-B14F-4D97-AF65-F5344CB8AC3E}">
        <p14:creationId xmlns:p14="http://schemas.microsoft.com/office/powerpoint/2010/main" val="16785288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8240328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8840618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26217" y="3990215"/>
            <a:ext cx="1326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long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17223" y="2115941"/>
            <a:ext cx="6434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Your hair is very ___.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82423" y="3990215"/>
            <a:ext cx="1354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find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341157" y="3994466"/>
            <a:ext cx="1614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5299699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308096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574610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3487298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37538" y="3999845"/>
            <a:ext cx="1851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called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869794" y="2110562"/>
            <a:ext cx="4318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Who ___ you?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03938" y="3995594"/>
            <a:ext cx="15456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been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859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who</a:t>
            </a:r>
          </a:p>
        </p:txBody>
      </p:sp>
    </p:spTree>
    <p:extLst>
      <p:ext uri="{BB962C8B-B14F-4D97-AF65-F5344CB8AC3E}">
        <p14:creationId xmlns:p14="http://schemas.microsoft.com/office/powerpoint/2010/main" val="10473962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6213252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4190710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11858" y="3987765"/>
            <a:ext cx="947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3277927" y="2118233"/>
            <a:ext cx="3661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___ tired.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9781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am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522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34095776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0241609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9181664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99358" y="3951434"/>
            <a:ext cx="1326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long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142142" y="2158973"/>
            <a:ext cx="60404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can’t ___ my shoe.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354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find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614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59930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5859185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60893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372008" y="3992015"/>
            <a:ext cx="20072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people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259050" y="2142835"/>
            <a:ext cx="5540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That is ___ house.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689769" y="3992015"/>
            <a:ext cx="1675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could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7208569" y="3992016"/>
            <a:ext cx="982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my</a:t>
            </a:r>
          </a:p>
        </p:txBody>
      </p:sp>
    </p:spTree>
    <p:extLst>
      <p:ext uri="{BB962C8B-B14F-4D97-AF65-F5344CB8AC3E}">
        <p14:creationId xmlns:p14="http://schemas.microsoft.com/office/powerpoint/2010/main" val="18172426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947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595407" y="2142836"/>
            <a:ext cx="6867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It is time to leave ___.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9781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am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522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22743205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6937042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40704315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51872" y="3987765"/>
            <a:ext cx="1677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592361" y="2223518"/>
            <a:ext cx="70775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It is time to ___ inside.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638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come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987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may</a:t>
            </a:r>
          </a:p>
        </p:txBody>
      </p:sp>
    </p:spTree>
    <p:extLst>
      <p:ext uri="{BB962C8B-B14F-4D97-AF65-F5344CB8AC3E}">
        <p14:creationId xmlns:p14="http://schemas.microsoft.com/office/powerpoint/2010/main" val="5327655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7076744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3331938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42754" y="4036174"/>
            <a:ext cx="10823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605713" y="2137456"/>
            <a:ext cx="47564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What ___ is it?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89015" y="3987765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day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47749" y="3987765"/>
            <a:ext cx="1138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get</a:t>
            </a:r>
          </a:p>
        </p:txBody>
      </p:sp>
    </p:spTree>
    <p:extLst>
      <p:ext uri="{BB962C8B-B14F-4D97-AF65-F5344CB8AC3E}">
        <p14:creationId xmlns:p14="http://schemas.microsoft.com/office/powerpoint/2010/main" val="13988046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56408692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3323261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18894" y="3978466"/>
            <a:ext cx="1326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long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014042" y="2196623"/>
            <a:ext cx="6163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Walk ___ the stairs.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947952" y="4003901"/>
            <a:ext cx="1354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find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336739" y="3978466"/>
            <a:ext cx="1614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2630043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9721268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2883723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6266395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75189" y="4035046"/>
            <a:ext cx="1742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791837" y="2191245"/>
            <a:ext cx="47099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I help you?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41589" y="4030795"/>
            <a:ext cx="1693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Come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400323" y="4035046"/>
            <a:ext cx="13644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May</a:t>
            </a:r>
          </a:p>
        </p:txBody>
      </p:sp>
    </p:spTree>
    <p:extLst>
      <p:ext uri="{BB962C8B-B14F-4D97-AF65-F5344CB8AC3E}">
        <p14:creationId xmlns:p14="http://schemas.microsoft.com/office/powerpoint/2010/main" val="9727190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852805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8706177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321092" y="3982386"/>
            <a:ext cx="10823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347137" y="2234276"/>
            <a:ext cx="75424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you see the rainbow?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25453" y="3982386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day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514240" y="3956951"/>
            <a:ext cx="1138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get</a:t>
            </a:r>
          </a:p>
        </p:txBody>
      </p:sp>
    </p:spTree>
    <p:extLst>
      <p:ext uri="{BB962C8B-B14F-4D97-AF65-F5344CB8AC3E}">
        <p14:creationId xmlns:p14="http://schemas.microsoft.com/office/powerpoint/2010/main" val="9027107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22052" y="4195514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63094667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77608418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87835" y="3987765"/>
            <a:ext cx="1677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3066610" y="2191245"/>
            <a:ext cx="40030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___ a cake.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42679" y="3979263"/>
            <a:ext cx="1638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come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61666" y="3962330"/>
            <a:ext cx="12987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may</a:t>
            </a:r>
          </a:p>
        </p:txBody>
      </p:sp>
    </p:spTree>
    <p:extLst>
      <p:ext uri="{BB962C8B-B14F-4D97-AF65-F5344CB8AC3E}">
        <p14:creationId xmlns:p14="http://schemas.microsoft.com/office/powerpoint/2010/main" val="272427421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77624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2757645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0033738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87835" y="3987765"/>
            <a:ext cx="10823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187717" y="2164351"/>
            <a:ext cx="5682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What did you ___?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42679" y="3979263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day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61666" y="3962330"/>
            <a:ext cx="1138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get</a:t>
            </a:r>
          </a:p>
        </p:txBody>
      </p:sp>
    </p:spTree>
    <p:extLst>
      <p:ext uri="{BB962C8B-B14F-4D97-AF65-F5344CB8AC3E}">
        <p14:creationId xmlns:p14="http://schemas.microsoft.com/office/powerpoint/2010/main" val="354354532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16673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7347764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44417235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87835" y="3987765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part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489384" y="2261169"/>
            <a:ext cx="76626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need help with this ___.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9781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am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61666" y="3962330"/>
            <a:ext cx="12907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who</a:t>
            </a:r>
          </a:p>
        </p:txBody>
      </p:sp>
    </p:spTree>
    <p:extLst>
      <p:ext uri="{BB962C8B-B14F-4D97-AF65-F5344CB8AC3E}">
        <p14:creationId xmlns:p14="http://schemas.microsoft.com/office/powerpoint/2010/main" val="333544895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68739585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81249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back to the beginning.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414341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882997" y="3992016"/>
            <a:ext cx="830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564168" y="2073508"/>
            <a:ext cx="7061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Which ___ should I go?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839479" y="3970832"/>
            <a:ext cx="23038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number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42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way</a:t>
            </a:r>
          </a:p>
        </p:txBody>
      </p:sp>
    </p:spTree>
    <p:extLst>
      <p:ext uri="{BB962C8B-B14F-4D97-AF65-F5344CB8AC3E}">
        <p14:creationId xmlns:p14="http://schemas.microsoft.com/office/powerpoint/2010/main" val="821113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243238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722</Words>
  <Application>Microsoft Office PowerPoint</Application>
  <PresentationFormat>Custom</PresentationFormat>
  <Paragraphs>204</Paragraphs>
  <Slides>76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18</cp:revision>
  <dcterms:created xsi:type="dcterms:W3CDTF">2020-03-24T19:49:10Z</dcterms:created>
  <dcterms:modified xsi:type="dcterms:W3CDTF">2020-03-30T19:16:00Z</dcterms:modified>
</cp:coreProperties>
</file>