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331" r:id="rId4"/>
    <p:sldId id="332" r:id="rId5"/>
    <p:sldId id="263" r:id="rId6"/>
    <p:sldId id="329" r:id="rId7"/>
    <p:sldId id="330" r:id="rId8"/>
    <p:sldId id="264" r:id="rId9"/>
    <p:sldId id="327" r:id="rId10"/>
    <p:sldId id="328" r:id="rId11"/>
    <p:sldId id="265" r:id="rId12"/>
    <p:sldId id="325" r:id="rId13"/>
    <p:sldId id="326" r:id="rId14"/>
    <p:sldId id="267" r:id="rId15"/>
    <p:sldId id="323" r:id="rId16"/>
    <p:sldId id="324" r:id="rId17"/>
    <p:sldId id="269" r:id="rId18"/>
    <p:sldId id="321" r:id="rId19"/>
    <p:sldId id="322" r:id="rId20"/>
    <p:sldId id="270" r:id="rId21"/>
    <p:sldId id="319" r:id="rId22"/>
    <p:sldId id="320" r:id="rId23"/>
    <p:sldId id="271" r:id="rId24"/>
    <p:sldId id="315" r:id="rId25"/>
    <p:sldId id="316" r:id="rId26"/>
    <p:sldId id="273" r:id="rId27"/>
    <p:sldId id="317" r:id="rId28"/>
    <p:sldId id="318" r:id="rId29"/>
    <p:sldId id="272" r:id="rId30"/>
    <p:sldId id="313" r:id="rId31"/>
    <p:sldId id="314" r:id="rId32"/>
    <p:sldId id="274" r:id="rId33"/>
    <p:sldId id="311" r:id="rId34"/>
    <p:sldId id="312" r:id="rId35"/>
    <p:sldId id="275" r:id="rId36"/>
    <p:sldId id="309" r:id="rId37"/>
    <p:sldId id="310" r:id="rId38"/>
    <p:sldId id="268" r:id="rId39"/>
    <p:sldId id="307" r:id="rId40"/>
    <p:sldId id="308" r:id="rId41"/>
    <p:sldId id="276" r:id="rId42"/>
    <p:sldId id="305" r:id="rId43"/>
    <p:sldId id="306" r:id="rId44"/>
    <p:sldId id="278" r:id="rId45"/>
    <p:sldId id="303" r:id="rId46"/>
    <p:sldId id="304" r:id="rId47"/>
    <p:sldId id="277" r:id="rId48"/>
    <p:sldId id="301" r:id="rId49"/>
    <p:sldId id="302" r:id="rId50"/>
    <p:sldId id="279" r:id="rId51"/>
    <p:sldId id="299" r:id="rId52"/>
    <p:sldId id="300" r:id="rId53"/>
    <p:sldId id="280" r:id="rId54"/>
    <p:sldId id="297" r:id="rId55"/>
    <p:sldId id="298" r:id="rId56"/>
    <p:sldId id="281" r:id="rId57"/>
    <p:sldId id="295" r:id="rId58"/>
    <p:sldId id="296" r:id="rId59"/>
    <p:sldId id="282" r:id="rId60"/>
    <p:sldId id="293" r:id="rId61"/>
    <p:sldId id="294" r:id="rId62"/>
    <p:sldId id="283" r:id="rId63"/>
    <p:sldId id="291" r:id="rId64"/>
    <p:sldId id="292" r:id="rId65"/>
    <p:sldId id="284" r:id="rId66"/>
    <p:sldId id="289" r:id="rId67"/>
    <p:sldId id="290" r:id="rId68"/>
    <p:sldId id="285" r:id="rId69"/>
    <p:sldId id="287" r:id="rId70"/>
    <p:sldId id="261" r:id="rId71"/>
    <p:sldId id="286" r:id="rId72"/>
    <p:sldId id="260" r:id="rId73"/>
    <p:sldId id="288" r:id="rId7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64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8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5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2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8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0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3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9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1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68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1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37780-5F77-4FDA-AA8D-75775504A99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DA862-C9F0-4360-BF17-DEDDF2091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1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E6A482-1BCA-4350-8FC1-A596B5A5C111}"/>
              </a:ext>
            </a:extLst>
          </p:cNvPr>
          <p:cNvSpPr txBox="1"/>
          <p:nvPr/>
        </p:nvSpPr>
        <p:spPr>
          <a:xfrm>
            <a:off x="2583915" y="2344213"/>
            <a:ext cx="61274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KG From Where You Are" panose="02000507000000020004" pitchFamily="2" charset="0"/>
              </a:rPr>
              <a:t>Past, </a:t>
            </a:r>
          </a:p>
          <a:p>
            <a:pPr algn="ctr"/>
            <a:r>
              <a:rPr lang="en-US" sz="4400" dirty="0">
                <a:solidFill>
                  <a:srgbClr val="FF0000"/>
                </a:solidFill>
                <a:latin typeface="KG From Where You Are" panose="02000507000000020004" pitchFamily="2" charset="0"/>
              </a:rPr>
              <a:t>Present &amp; Future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86917E-F007-4E6E-9DE5-2CF77ABC5B62}"/>
              </a:ext>
            </a:extLst>
          </p:cNvPr>
          <p:cNvSpPr txBox="1"/>
          <p:nvPr/>
        </p:nvSpPr>
        <p:spPr>
          <a:xfrm>
            <a:off x="3899029" y="3807459"/>
            <a:ext cx="29551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KG From Where You Are" panose="02000507000000020004" pitchFamily="2" charset="0"/>
              </a:rPr>
              <a:t>Practice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A9B0A8-7013-4A5B-91B2-A68F5C7D5D69}"/>
              </a:ext>
            </a:extLst>
          </p:cNvPr>
          <p:cNvSpPr txBox="1"/>
          <p:nvPr/>
        </p:nvSpPr>
        <p:spPr>
          <a:xfrm>
            <a:off x="2664231" y="4923802"/>
            <a:ext cx="4259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KG Corner of the Sky" panose="02000503000000020004" pitchFamily="2" charset="0"/>
              </a:rPr>
              <a:t>created by</a:t>
            </a:r>
          </a:p>
          <a:p>
            <a:pPr algn="ctr"/>
            <a:r>
              <a:rPr lang="en-US" sz="2400" dirty="0">
                <a:latin typeface="KG Corner of the Sky" panose="02000503000000020004" pitchFamily="2" charset="0"/>
              </a:rPr>
              <a:t>The Curriculum Corner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F15109-3CFF-414E-8F06-C7E17F00E6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87" y="2906281"/>
            <a:ext cx="1232993" cy="325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912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358537" y="2698961"/>
            <a:ext cx="74144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Way to go!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195757" y="4465930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477463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C78251-E55F-4AFA-B777-5B465A19046C}"/>
              </a:ext>
            </a:extLst>
          </p:cNvPr>
          <p:cNvSpPr txBox="1"/>
          <p:nvPr/>
        </p:nvSpPr>
        <p:spPr>
          <a:xfrm>
            <a:off x="909175" y="2209328"/>
            <a:ext cx="8240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I ate a sour green apple.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B1FB7195-B5B4-47DC-81B2-7F554F3EA1FB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D3032B0F-9EF4-458B-A92F-4E94FAA979FB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7FFE4F03-E389-4822-B3A1-554C50D338F1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3409610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363763" y="2871390"/>
            <a:ext cx="70523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42783" y="4523407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527451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714010" y="2489955"/>
            <a:ext cx="66303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Terrific!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058369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734400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BD081A-5AEE-471A-A468-D655F3E1E6BF}"/>
              </a:ext>
            </a:extLst>
          </p:cNvPr>
          <p:cNvSpPr txBox="1"/>
          <p:nvPr/>
        </p:nvSpPr>
        <p:spPr>
          <a:xfrm>
            <a:off x="909175" y="199364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I will climb the ladder to the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top of the tree.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A16D885A-16D1-430D-A42D-F1B5A8EC8D53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E67AC40B-8F79-4D1F-8381-A1C1265BE77A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279C08CF-219D-41EF-9CC2-523042755BE0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4064425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348086" y="2866165"/>
            <a:ext cx="71359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32331" y="4590030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788023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107730" y="2855715"/>
            <a:ext cx="78429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Wonderful!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06207" y="4418904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182331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0DF685-A78E-4F99-8ADF-429233C8AF47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Brandon sees the worm in the apple.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30B6E7E-50AF-46D5-9261-E9CFC4E6177C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BA0A6529-43A6-4466-BACA-B6E77EAB6403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40E15208-3251-4919-9441-866BEFA85EC5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2773031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468265" y="2829589"/>
            <a:ext cx="68799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89808" y="4507731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325938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987553" y="2192122"/>
            <a:ext cx="79892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You’ve got it!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16656" y="4711512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94108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6229B-CA4F-40D7-A434-870E97AEABDE}"/>
              </a:ext>
            </a:extLst>
          </p:cNvPr>
          <p:cNvSpPr txBox="1"/>
          <p:nvPr/>
        </p:nvSpPr>
        <p:spPr>
          <a:xfrm>
            <a:off x="1000616" y="2056362"/>
            <a:ext cx="80989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We picked apples at the orchard.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5E0C693-6C96-4F41-904D-550540A2A9CC}"/>
              </a:ext>
            </a:extLst>
          </p:cNvPr>
          <p:cNvSpPr txBox="1"/>
          <p:nvPr/>
        </p:nvSpPr>
        <p:spPr>
          <a:xfrm>
            <a:off x="2060953" y="4496302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6EAE0883-2D28-40AB-ADA2-145B10109444}"/>
              </a:ext>
            </a:extLst>
          </p:cNvPr>
          <p:cNvSpPr txBox="1"/>
          <p:nvPr/>
        </p:nvSpPr>
        <p:spPr>
          <a:xfrm>
            <a:off x="2021435" y="5230442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6FC847B2-B59F-4719-B477-21D31A39E332}"/>
              </a:ext>
            </a:extLst>
          </p:cNvPr>
          <p:cNvSpPr txBox="1"/>
          <p:nvPr/>
        </p:nvSpPr>
        <p:spPr>
          <a:xfrm>
            <a:off x="1757895" y="3766059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315550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6FDB45-D39B-481A-9485-A965E2EEC2B1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She sold her apples by the side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of the road.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38643-0964-4201-8901-801643337C21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C6F64853-FE95-4EF9-BDB1-C918B9C5D8D4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D0DA8BCD-214F-41E1-93EA-308109F96ACD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3863147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335821" y="2876615"/>
            <a:ext cx="73867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42782" y="4584805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90602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114530" y="2439650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Hurray!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190531" y="4335301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414470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35A726-A125-40D5-8717-A2738DAED0D9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I will go with my class to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Tuttle’s Orchard tomorrow.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14680DA-C46B-429F-9A74-A34D5B71D5B5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3F2B253D-FFBC-45F4-BAB7-FB071B365C8D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3DA04FEC-707D-4D84-8A4C-A6BAB61044A3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1132499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766261" y="2944542"/>
            <a:ext cx="65258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1882" y="4586108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5917039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557255" y="2439650"/>
            <a:ext cx="69438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Fantastic!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180081" y="4183772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1844864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B1FDAD-83B6-4E42-9CFF-9D0A7C36259E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She makes apple cinnamon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bread with Aunt Lisa.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035B0718-5664-4C50-B038-044E972882A8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E8AF514F-583D-4C16-8C03-3C7E516B23A0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38341547-5941-4BF5-8DC6-6D522B55A673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40079208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646717" y="2860940"/>
            <a:ext cx="67649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95033" y="4623994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4031981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979714" y="2709411"/>
            <a:ext cx="80989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Marvelous!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32332" y="4283050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414000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A2C65C-86A1-4AF7-9CAB-25F66B75F57E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I gave my teacher a bright red apple.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5EACD3E1-D45F-4E5D-B549-3552DA93331A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BE01397-4033-42C3-9A37-A42F76C831F2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DBAA93C7-4358-4C82-9CC7-1426732262F7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28586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614571" y="2892290"/>
            <a:ext cx="65037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164405" y="4549532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9030049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487350" y="2902742"/>
            <a:ext cx="70836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48008" y="4644895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7663799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940526" y="2698961"/>
            <a:ext cx="83027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Way to go!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654035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3214793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71C8E7-0124-4513-B762-EF78A0B54E9B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We peeled the apples that were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in the basket.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F78CD368-D754-4D60-9920-C6EA4D8D968C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1F78D04A-6B44-4551-8D1E-CE0AEC1D6890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01A3CE09-575E-4921-8FE1-49C1D320F738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1474670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327983" y="2902741"/>
            <a:ext cx="74024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84583" y="4591334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7200523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6629" y="2801784"/>
            <a:ext cx="97239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Really great!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48007" y="4544083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9319947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CAADC3-0FF2-4441-A142-DCDFDBC5588E}"/>
              </a:ext>
            </a:extLst>
          </p:cNvPr>
          <p:cNvSpPr txBox="1"/>
          <p:nvPr/>
        </p:nvSpPr>
        <p:spPr>
          <a:xfrm>
            <a:off x="909175" y="1989871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Shannon will eat applesauce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with her dinner tonight.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E64BF97F-F8B2-4CD5-87CB-5002099C8795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E21DA198-B9ED-40C6-BCE6-E619C5FF04F4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07EE1DF6-5B28-4C19-897D-A7958E10DE33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1567045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560502" y="2923642"/>
            <a:ext cx="6937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06206" y="4556067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8673196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114530" y="2552656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Perfect!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204673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3801006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80FAE2-AF74-4600-83E8-AB6332803772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Owen climbs the apple tree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to pick apples.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BA3D1278-93DF-4081-9C78-EAC00CB52EC3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0DE37B57-D5BB-4AB4-99A5-F6C15A84F2B7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96E3E8E1-72CB-4A65-9D1F-CA96A4C3D18A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479684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367172" y="2954993"/>
            <a:ext cx="7324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591334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52402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222918" y="1998792"/>
            <a:ext cx="783771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Good </a:t>
            </a:r>
          </a:p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work!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5" y="4617459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4222356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072729" y="1832629"/>
            <a:ext cx="629272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Making progress!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06206" y="4805564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0902681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4B89CD-2CD0-4B28-8559-50E446C38A8D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Cameron likes to drink apple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juice with his lunch.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7CCBDDF0-B96E-4FF0-BE0D-E40C97CA8762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271EAAEA-16F4-4B81-8031-E3EB81A0DF6F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E90B684E-73DC-4ADD-BBE0-129EA952D95D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36111982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604916" y="2928867"/>
            <a:ext cx="6848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79358" y="4554758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9431322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126181" y="2740761"/>
            <a:ext cx="78060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Wonderful!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190531" y="4187311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1149803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A96855-8AC6-43AA-B088-3D65E57AC9CD}"/>
              </a:ext>
            </a:extLst>
          </p:cNvPr>
          <p:cNvSpPr txBox="1"/>
          <p:nvPr/>
        </p:nvSpPr>
        <p:spPr>
          <a:xfrm>
            <a:off x="731520" y="1952932"/>
            <a:ext cx="8595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Rahil and Joseph will gather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apples to make homemade applesauce.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2BA43017-6B2A-4E12-9531-569F43B6DF3A}"/>
              </a:ext>
            </a:extLst>
          </p:cNvPr>
          <p:cNvSpPr txBox="1"/>
          <p:nvPr/>
        </p:nvSpPr>
        <p:spPr>
          <a:xfrm>
            <a:off x="2152393" y="4923223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3A11D9D5-EC00-4ACF-9C91-5B2E197AD4AB}"/>
              </a:ext>
            </a:extLst>
          </p:cNvPr>
          <p:cNvSpPr txBox="1"/>
          <p:nvPr/>
        </p:nvSpPr>
        <p:spPr>
          <a:xfrm>
            <a:off x="2068791" y="5637581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ED0D7C2B-C44B-4C46-B765-D0E86F93B20E}"/>
              </a:ext>
            </a:extLst>
          </p:cNvPr>
          <p:cNvSpPr txBox="1"/>
          <p:nvPr/>
        </p:nvSpPr>
        <p:spPr>
          <a:xfrm>
            <a:off x="1802309" y="4261256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25572296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529151" y="2965443"/>
            <a:ext cx="70000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89809" y="4539083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6255610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839413" y="2510855"/>
            <a:ext cx="63795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Terrific!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1882" y="4115846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24810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666BE7-9508-4B85-8A86-07543BBB8830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We will love the cooler weather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in the fall!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93853B04-2DD8-4D78-868D-566EABB00781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C75624AE-4037-4CD6-8446-F247AC5B0F47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2756277E-BBA0-4560-A959-BEAE313C1539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42252927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414198" y="2970668"/>
            <a:ext cx="72300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79358" y="4591333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851428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2114530" y="2510855"/>
            <a:ext cx="5829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Super!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288275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67429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423619-FE13-4A32-B39B-6D707F8A8D62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I will go make an apple pie with my grandma. 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621B8623-21D4-47EC-BD86-988FF3423A78}"/>
              </a:ext>
            </a:extLst>
          </p:cNvPr>
          <p:cNvSpPr txBox="1"/>
          <p:nvPr/>
        </p:nvSpPr>
        <p:spPr>
          <a:xfrm>
            <a:off x="2060953" y="4797476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1" name="TextBox 10">
            <a:hlinkClick r:id="rId4" action="ppaction://hlinksldjump"/>
            <a:extLst>
              <a:ext uri="{FF2B5EF4-FFF2-40B4-BE49-F238E27FC236}">
                <a16:creationId xmlns:a16="http://schemas.microsoft.com/office/drawing/2014/main" id="{DDA6B384-37AD-41F7-A42B-465B36DDA357}"/>
              </a:ext>
            </a:extLst>
          </p:cNvPr>
          <p:cNvSpPr txBox="1"/>
          <p:nvPr/>
        </p:nvSpPr>
        <p:spPr>
          <a:xfrm>
            <a:off x="1977351" y="5511834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072524B6-D43D-480A-9D83-AC5AED6484EC}"/>
              </a:ext>
            </a:extLst>
          </p:cNvPr>
          <p:cNvSpPr txBox="1"/>
          <p:nvPr/>
        </p:nvSpPr>
        <p:spPr>
          <a:xfrm>
            <a:off x="1710869" y="4135509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19217068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698B46-D8CF-415E-B461-C08210E6150C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Cara loves to eat ice cream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with her apple pie.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EE86C6E-6A1F-4088-86D6-43DAD7C23763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6F486846-B586-4265-AFC4-7263EEB393F7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D4C0124D-8755-485D-A223-DC45DA02615D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26679051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252219" y="2897516"/>
            <a:ext cx="75539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79358" y="4580883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0557579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530140" y="2260830"/>
            <a:ext cx="69981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KG From Where You Are" panose="02000507000000020004" pitchFamily="2" charset="0"/>
              </a:rPr>
              <a:t>Keep up the great thinking!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06207" y="4427042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40569910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3CCDC4-2E7D-4D7F-9F1D-988BB0D74D60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Sophie picked more apples than anyone else in her family!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B742D6F5-E499-4F9A-AC6E-169FA5346475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5D493020-5C54-4633-A428-91D934157014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086757D7-9EFD-4F09-BBDF-2E00A9A42BF8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11530720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641492" y="2944543"/>
            <a:ext cx="6775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321160" y="4622684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1397239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552030" y="2601630"/>
            <a:ext cx="6954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Excellent!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110621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9508272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F01E59-3B91-4640-8BE2-FDA387028EAB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We sorted all of the apples by their color and size.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2BA05B7E-F2C9-4E4B-B225-65F75E2AB0E5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EADB66EB-A061-4B67-851C-7C43894A2C3A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69FD0883-E5D1-4A09-B3EB-F24D9D26F044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13887411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419423" y="2892291"/>
            <a:ext cx="72195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7" y="4575659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1895431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640080" y="2249597"/>
            <a:ext cx="87782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You’ve got it!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732412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9340770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22F47D-C303-44E2-9ED3-9CCABCD2E06C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I will pick just enough apples to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fill the wagon.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4E3615CC-1F7C-4CF0-961C-88ACE53891B1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3A453811-4205-4C1B-93C6-065179F68F95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C8767D8A-B9B2-4526-AC9F-7A286845E12C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296145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688047" y="2772112"/>
            <a:ext cx="63220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37557" y="4492056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7314910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445549" y="2944542"/>
            <a:ext cx="71673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300259" y="4539082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5955622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334409" y="2827263"/>
            <a:ext cx="93895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400" dirty="0">
                <a:latin typeface="KG From Where You Are" panose="02000507000000020004" pitchFamily="2" charset="0"/>
              </a:rPr>
              <a:t>Magnificent!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27107" y="4434579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78679772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9A8537-6160-4A97-B486-737B4099D09F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Jeffrey wants to eat apple pie every night after dinner.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B00BCA6E-FF88-443B-9DF0-B2B9DA68AC25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2E63156B-A58A-4E9D-95E3-1EC88259AD60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6939016B-FFC7-4F54-9BF6-EC2FB0E96C78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2911110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440324" y="2947787"/>
            <a:ext cx="7177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53233" y="4544307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8378233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144306" y="1955311"/>
            <a:ext cx="776978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Good thinking!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169631" y="4826465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50326971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ADE8FB-BD4C-4E9B-901B-D03BBE0E3A54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Kendra threw away the apple cores.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4D0661B6-3764-4BE5-99CB-DBEBAC13F5FF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05CA7AFD-8D6E-480B-BE8E-4F3DC11D7901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52D6C191-F08F-45C5-907A-396046BEC466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144709602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228706" y="3052311"/>
            <a:ext cx="76009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27108" y="4680162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0846327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251584" y="2852436"/>
            <a:ext cx="75552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Wonderful!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190531" y="4450255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8495277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9B1317-E639-4317-A5E8-9E3B362FBA4C}"/>
              </a:ext>
            </a:extLst>
          </p:cNvPr>
          <p:cNvSpPr txBox="1"/>
          <p:nvPr/>
        </p:nvSpPr>
        <p:spPr>
          <a:xfrm>
            <a:off x="909175" y="1989872"/>
            <a:ext cx="824005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Mrs. Sousa will show her class </a:t>
            </a:r>
          </a:p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how to make homemade applesauce.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CCF70924-5A25-46C2-9600-61E8E7750F0B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1B15C659-AABD-4B4C-8661-57425C2C7585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56D5D169-DB53-4B66-B922-0B26AA9E8C1F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2542254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458612" y="2990962"/>
            <a:ext cx="7141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37558" y="4648810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44294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782571" y="1883838"/>
            <a:ext cx="64932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400" dirty="0">
                <a:latin typeface="KG From Where You Are" panose="02000507000000020004" pitchFamily="2" charset="0"/>
              </a:rPr>
              <a:t>Keep going!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190531" y="4711512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35129266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778546" y="2825448"/>
            <a:ext cx="850130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atin typeface="KG From Where You Are" panose="02000507000000020004" pitchFamily="2" charset="0"/>
              </a:rPr>
              <a:t>Marvelous!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16657" y="4371877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63067943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D6D3ED-15A3-49EA-8C2F-5958C4FC532C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Arianna likes everything </a:t>
            </a: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about fall!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C32FFF55-AD8A-42A3-82F6-3EA1B1E2D089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5BC8BD5A-8CC6-49D0-902F-F931B4A90883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1FFE1927-6A7E-4135-ADB0-F811A506F457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23645487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503026" y="3002019"/>
            <a:ext cx="70523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253233" y="4633134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9129945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7BF2F7-10B1-4471-B845-4ED8CEBEC07F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A8A91-33B8-4032-888D-E95DA7302709}"/>
              </a:ext>
            </a:extLst>
          </p:cNvPr>
          <p:cNvSpPr txBox="1"/>
          <p:nvPr/>
        </p:nvSpPr>
        <p:spPr>
          <a:xfrm>
            <a:off x="1664208" y="1878613"/>
            <a:ext cx="67299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KG From Where You Are" panose="02000507000000020004" pitchFamily="2" charset="0"/>
              </a:rPr>
              <a:t>Great work! Your practice is done!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9D16CEE-870B-48DF-A7EC-D4B6411B9259}"/>
              </a:ext>
            </a:extLst>
          </p:cNvPr>
          <p:cNvSpPr txBox="1"/>
          <p:nvPr/>
        </p:nvSpPr>
        <p:spPr>
          <a:xfrm>
            <a:off x="2237558" y="4601783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240819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DAAA6A-3370-47EB-957D-1A64B3EA4E4C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6CA8F-9AFA-49BD-8939-A1EEA287172D}"/>
              </a:ext>
            </a:extLst>
          </p:cNvPr>
          <p:cNvSpPr txBox="1"/>
          <p:nvPr/>
        </p:nvSpPr>
        <p:spPr>
          <a:xfrm>
            <a:off x="909175" y="1989872"/>
            <a:ext cx="8240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From Where You Are" panose="02000507000000020004" pitchFamily="2" charset="0"/>
              </a:rPr>
              <a:t>Read the sentence and find the verb.  </a:t>
            </a:r>
          </a:p>
          <a:p>
            <a:pPr algn="ctr"/>
            <a:r>
              <a:rPr lang="en-US" dirty="0">
                <a:latin typeface="KG From Where You Are" panose="02000507000000020004" pitchFamily="2" charset="0"/>
              </a:rPr>
              <a:t>Tell if the verb is past, present or future.</a:t>
            </a:r>
          </a:p>
          <a:p>
            <a:pPr algn="ctr"/>
            <a:endParaRPr lang="en-US" dirty="0">
              <a:latin typeface="KG From Where You Are" panose="02000507000000020004" pitchFamily="2" charset="0"/>
            </a:endParaRPr>
          </a:p>
          <a:p>
            <a:pPr algn="ctr"/>
            <a:r>
              <a:rPr lang="en-US" sz="3000" dirty="0">
                <a:latin typeface="KG From Where You Are" panose="02000507000000020004" pitchFamily="2" charset="0"/>
              </a:rPr>
              <a:t>I drink apple cider with my    sister, Ann.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3C828BA1-6F61-457F-A7E2-BE939171F827}"/>
              </a:ext>
            </a:extLst>
          </p:cNvPr>
          <p:cNvSpPr txBox="1"/>
          <p:nvPr/>
        </p:nvSpPr>
        <p:spPr>
          <a:xfrm>
            <a:off x="2152393" y="4597837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b.  present</a:t>
            </a:r>
          </a:p>
        </p:txBody>
      </p:sp>
      <p:sp>
        <p:nvSpPr>
          <p:cNvPr id="11" name="TextBox 10">
            <a:hlinkClick r:id="rId4" action="ppaction://hlinksldjump"/>
            <a:extLst>
              <a:ext uri="{FF2B5EF4-FFF2-40B4-BE49-F238E27FC236}">
                <a16:creationId xmlns:a16="http://schemas.microsoft.com/office/drawing/2014/main" id="{DA3D9BC8-8408-4507-AD50-0B31C56ECC90}"/>
              </a:ext>
            </a:extLst>
          </p:cNvPr>
          <p:cNvSpPr txBox="1"/>
          <p:nvPr/>
        </p:nvSpPr>
        <p:spPr>
          <a:xfrm>
            <a:off x="2068791" y="5312195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c.  future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E86F0476-93E0-4677-80A7-B01D30A41691}"/>
              </a:ext>
            </a:extLst>
          </p:cNvPr>
          <p:cNvSpPr txBox="1"/>
          <p:nvPr/>
        </p:nvSpPr>
        <p:spPr>
          <a:xfrm>
            <a:off x="1802309" y="3935870"/>
            <a:ext cx="610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KG From Where You Are" panose="02000507000000020004" pitchFamily="2" charset="0"/>
              </a:rPr>
              <a:t>a.  past</a:t>
            </a:r>
          </a:p>
        </p:txBody>
      </p:sp>
    </p:spTree>
    <p:extLst>
      <p:ext uri="{BB962C8B-B14F-4D97-AF65-F5344CB8AC3E}">
        <p14:creationId xmlns:p14="http://schemas.microsoft.com/office/powerpoint/2010/main" val="261952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78BB95-D315-4737-82AA-31CBCDA304C5}"/>
              </a:ext>
            </a:extLst>
          </p:cNvPr>
          <p:cNvSpPr txBox="1"/>
          <p:nvPr/>
        </p:nvSpPr>
        <p:spPr>
          <a:xfrm>
            <a:off x="3357941" y="7218045"/>
            <a:ext cx="334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7A9DE-7AF2-4911-82AB-85F608FBC984}"/>
              </a:ext>
            </a:extLst>
          </p:cNvPr>
          <p:cNvSpPr txBox="1"/>
          <p:nvPr/>
        </p:nvSpPr>
        <p:spPr>
          <a:xfrm>
            <a:off x="1510392" y="3043820"/>
            <a:ext cx="6536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KG From Where You Are" panose="02000507000000020004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30244161-FD2B-4AD8-9C3A-7A1BAA604C8F}"/>
              </a:ext>
            </a:extLst>
          </p:cNvPr>
          <p:cNvSpPr txBox="1"/>
          <p:nvPr/>
        </p:nvSpPr>
        <p:spPr>
          <a:xfrm>
            <a:off x="2114530" y="4800340"/>
            <a:ext cx="5829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From Where You Are" panose="02000507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394185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929</TotalTime>
  <Words>1932</Words>
  <Application>Microsoft Office PowerPoint</Application>
  <PresentationFormat>Custom</PresentationFormat>
  <Paragraphs>357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</vt:lpstr>
      <vt:lpstr>Calibri</vt:lpstr>
      <vt:lpstr>Calibri Light</vt:lpstr>
      <vt:lpstr>KG Corner of the Sky</vt:lpstr>
      <vt:lpstr>KG From Where You Are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MCELDOWNEY, ZACHARY (Student)</cp:lastModifiedBy>
  <cp:revision>44</cp:revision>
  <dcterms:created xsi:type="dcterms:W3CDTF">2018-07-16T12:48:48Z</dcterms:created>
  <dcterms:modified xsi:type="dcterms:W3CDTF">2018-09-21T12:56:20Z</dcterms:modified>
</cp:coreProperties>
</file>