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3" r:id="rId3"/>
    <p:sldId id="332" r:id="rId4"/>
    <p:sldId id="333" r:id="rId5"/>
    <p:sldId id="264" r:id="rId6"/>
    <p:sldId id="330" r:id="rId7"/>
    <p:sldId id="331" r:id="rId8"/>
    <p:sldId id="265" r:id="rId9"/>
    <p:sldId id="328" r:id="rId10"/>
    <p:sldId id="329" r:id="rId11"/>
    <p:sldId id="266" r:id="rId12"/>
    <p:sldId id="326" r:id="rId13"/>
    <p:sldId id="327" r:id="rId14"/>
    <p:sldId id="267" r:id="rId15"/>
    <p:sldId id="324" r:id="rId16"/>
    <p:sldId id="325" r:id="rId17"/>
    <p:sldId id="268" r:id="rId18"/>
    <p:sldId id="322" r:id="rId19"/>
    <p:sldId id="323" r:id="rId20"/>
    <p:sldId id="269" r:id="rId21"/>
    <p:sldId id="320" r:id="rId22"/>
    <p:sldId id="321" r:id="rId23"/>
    <p:sldId id="270" r:id="rId24"/>
    <p:sldId id="318" r:id="rId25"/>
    <p:sldId id="319" r:id="rId26"/>
    <p:sldId id="272" r:id="rId27"/>
    <p:sldId id="316" r:id="rId28"/>
    <p:sldId id="317" r:id="rId29"/>
    <p:sldId id="282" r:id="rId30"/>
    <p:sldId id="312" r:id="rId31"/>
    <p:sldId id="313" r:id="rId32"/>
    <p:sldId id="283" r:id="rId33"/>
    <p:sldId id="314" r:id="rId34"/>
    <p:sldId id="315" r:id="rId35"/>
    <p:sldId id="287" r:id="rId36"/>
    <p:sldId id="310" r:id="rId37"/>
    <p:sldId id="311" r:id="rId38"/>
    <p:sldId id="284" r:id="rId39"/>
    <p:sldId id="308" r:id="rId40"/>
    <p:sldId id="309" r:id="rId41"/>
    <p:sldId id="286" r:id="rId42"/>
    <p:sldId id="306" r:id="rId43"/>
    <p:sldId id="307" r:id="rId44"/>
    <p:sldId id="285" r:id="rId45"/>
    <p:sldId id="304" r:id="rId46"/>
    <p:sldId id="305" r:id="rId47"/>
    <p:sldId id="271" r:id="rId48"/>
    <p:sldId id="302" r:id="rId49"/>
    <p:sldId id="303" r:id="rId50"/>
    <p:sldId id="273" r:id="rId51"/>
    <p:sldId id="300" r:id="rId52"/>
    <p:sldId id="301" r:id="rId53"/>
    <p:sldId id="274" r:id="rId54"/>
    <p:sldId id="296" r:id="rId55"/>
    <p:sldId id="297" r:id="rId56"/>
    <p:sldId id="275" r:id="rId57"/>
    <p:sldId id="298" r:id="rId58"/>
    <p:sldId id="299" r:id="rId59"/>
    <p:sldId id="276" r:id="rId60"/>
    <p:sldId id="294" r:id="rId61"/>
    <p:sldId id="295" r:id="rId62"/>
    <p:sldId id="277" r:id="rId63"/>
    <p:sldId id="292" r:id="rId64"/>
    <p:sldId id="293" r:id="rId65"/>
    <p:sldId id="279" r:id="rId66"/>
    <p:sldId id="290" r:id="rId67"/>
    <p:sldId id="291" r:id="rId68"/>
    <p:sldId id="280" r:id="rId69"/>
    <p:sldId id="288" r:id="rId70"/>
    <p:sldId id="289" r:id="rId71"/>
    <p:sldId id="281" r:id="rId72"/>
    <p:sldId id="334" r:id="rId73"/>
    <p:sldId id="335" r:id="rId74"/>
    <p:sldId id="278" r:id="rId75"/>
    <p:sldId id="262" r:id="rId76"/>
    <p:sldId id="257" r:id="rId7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8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31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1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10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2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3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06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9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2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88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4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9F68-20BB-436B-9259-D9D8BEE7E5D1}" type="datetimeFigureOut">
              <a:rPr lang="en-US" smtClean="0"/>
              <a:t>7/4/2018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CFF7B-AAF2-4544-B154-FCDFB49DC7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6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49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50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5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5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56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6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63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4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6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6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66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slide" Target="slide65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slide" Target="slide6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0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6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" Target="slide7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3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" Target="slide7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slide" Target="slide7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76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slide" Target="slide74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BCA8F3-2A91-462D-8F1C-283A290C614E}"/>
              </a:ext>
            </a:extLst>
          </p:cNvPr>
          <p:cNvSpPr txBox="1"/>
          <p:nvPr/>
        </p:nvSpPr>
        <p:spPr>
          <a:xfrm>
            <a:off x="2439388" y="5491342"/>
            <a:ext cx="51796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created by</a:t>
            </a:r>
          </a:p>
          <a:p>
            <a:pPr algn="ctr"/>
            <a:r>
              <a:rPr lang="en-US" sz="32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The Curriculum Corner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1821876" y="2735336"/>
            <a:ext cx="6414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 PowerPoint Review Game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FC93A07-2598-4975-9B26-0B6C0B209CF7}"/>
              </a:ext>
            </a:extLst>
          </p:cNvPr>
          <p:cNvSpPr txBox="1"/>
          <p:nvPr/>
        </p:nvSpPr>
        <p:spPr>
          <a:xfrm>
            <a:off x="2335191" y="1883862"/>
            <a:ext cx="53880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Pronoun Practice</a:t>
            </a:r>
          </a:p>
        </p:txBody>
      </p:sp>
      <p:sp>
        <p:nvSpPr>
          <p:cNvPr id="11" name="TextBox 10">
            <a:hlinkClick r:id="rId3" action="ppaction://hlinksldjump"/>
            <a:extLst>
              <a:ext uri="{FF2B5EF4-FFF2-40B4-BE49-F238E27FC236}">
                <a16:creationId xmlns:a16="http://schemas.microsoft.com/office/drawing/2014/main" id="{3473DA9B-9322-45B4-ABC0-C21F0EB1DE37}"/>
              </a:ext>
            </a:extLst>
          </p:cNvPr>
          <p:cNvSpPr txBox="1"/>
          <p:nvPr/>
        </p:nvSpPr>
        <p:spPr>
          <a:xfrm>
            <a:off x="1646106" y="3980697"/>
            <a:ext cx="6635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get started!</a:t>
            </a:r>
          </a:p>
        </p:txBody>
      </p:sp>
    </p:spTree>
    <p:extLst>
      <p:ext uri="{BB962C8B-B14F-4D97-AF65-F5344CB8AC3E}">
        <p14:creationId xmlns:p14="http://schemas.microsoft.com/office/powerpoint/2010/main" val="425961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185943" y="2182759"/>
            <a:ext cx="3868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Marvelous!</a:t>
            </a:r>
          </a:p>
        </p:txBody>
      </p:sp>
    </p:spTree>
    <p:extLst>
      <p:ext uri="{BB962C8B-B14F-4D97-AF65-F5344CB8AC3E}">
        <p14:creationId xmlns:p14="http://schemas.microsoft.com/office/powerpoint/2010/main" val="3609939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37323" y="3819655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he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83607" y="5880489"/>
            <a:ext cx="1765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3137140" y="2753556"/>
            <a:ext cx="41586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Keller and Rylan</a:t>
            </a:r>
          </a:p>
        </p:txBody>
      </p:sp>
    </p:spTree>
    <p:extLst>
      <p:ext uri="{BB962C8B-B14F-4D97-AF65-F5344CB8AC3E}">
        <p14:creationId xmlns:p14="http://schemas.microsoft.com/office/powerpoint/2010/main" val="25745275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31048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661768" y="2172308"/>
            <a:ext cx="2810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Terrific!</a:t>
            </a:r>
          </a:p>
        </p:txBody>
      </p:sp>
    </p:spTree>
    <p:extLst>
      <p:ext uri="{BB962C8B-B14F-4D97-AF65-F5344CB8AC3E}">
        <p14:creationId xmlns:p14="http://schemas.microsoft.com/office/powerpoint/2010/main" val="3733163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83607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them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83607" y="5880489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4229993" y="2753556"/>
            <a:ext cx="1011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toy</a:t>
            </a:r>
          </a:p>
        </p:txBody>
      </p:sp>
    </p:spTree>
    <p:extLst>
      <p:ext uri="{BB962C8B-B14F-4D97-AF65-F5344CB8AC3E}">
        <p14:creationId xmlns:p14="http://schemas.microsoft.com/office/powerpoint/2010/main" val="446046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385061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097116" y="2214110"/>
            <a:ext cx="3786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188089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83607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83607" y="5880489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4135939" y="2782553"/>
            <a:ext cx="22236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15672443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454120" y="4882822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36302927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506675" y="2235010"/>
            <a:ext cx="5120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50695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1167577" y="2270298"/>
            <a:ext cx="7060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Pronouns are used to replace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21648" y="3389349"/>
            <a:ext cx="2015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verbs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21648" y="4414066"/>
            <a:ext cx="2976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adjectives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21648" y="5438783"/>
            <a:ext cx="20409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nouns</a:t>
            </a:r>
          </a:p>
        </p:txBody>
      </p:sp>
    </p:spTree>
    <p:extLst>
      <p:ext uri="{BB962C8B-B14F-4D97-AF65-F5344CB8AC3E}">
        <p14:creationId xmlns:p14="http://schemas.microsoft.com/office/powerpoint/2010/main" val="1072566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83607" y="3784543"/>
            <a:ext cx="176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they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83607" y="5880489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3143042" y="2753556"/>
            <a:ext cx="37723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my sister and I</a:t>
            </a:r>
          </a:p>
        </p:txBody>
      </p:sp>
    </p:spTree>
    <p:extLst>
      <p:ext uri="{BB962C8B-B14F-4D97-AF65-F5344CB8AC3E}">
        <p14:creationId xmlns:p14="http://schemas.microsoft.com/office/powerpoint/2010/main" val="662524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01586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694780" y="2255910"/>
            <a:ext cx="4488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You’ve got it!</a:t>
            </a:r>
          </a:p>
        </p:txBody>
      </p:sp>
    </p:spTree>
    <p:extLst>
      <p:ext uri="{BB962C8B-B14F-4D97-AF65-F5344CB8AC3E}">
        <p14:creationId xmlns:p14="http://schemas.microsoft.com/office/powerpoint/2010/main" val="7390493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83607" y="3784543"/>
            <a:ext cx="1761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22974" y="5880489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3327243" y="2782553"/>
            <a:ext cx="3608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mom and dad</a:t>
            </a:r>
          </a:p>
        </p:txBody>
      </p:sp>
    </p:spTree>
    <p:extLst>
      <p:ext uri="{BB962C8B-B14F-4D97-AF65-F5344CB8AC3E}">
        <p14:creationId xmlns:p14="http://schemas.microsoft.com/office/powerpoint/2010/main" val="14874981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3937023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661768" y="2235010"/>
            <a:ext cx="2810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Terrific!</a:t>
            </a:r>
          </a:p>
        </p:txBody>
      </p:sp>
    </p:spTree>
    <p:extLst>
      <p:ext uri="{BB962C8B-B14F-4D97-AF65-F5344CB8AC3E}">
        <p14:creationId xmlns:p14="http://schemas.microsoft.com/office/powerpoint/2010/main" val="3568730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22974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44590" y="5909844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3930950" y="2690229"/>
            <a:ext cx="21964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the tree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2748797" y="1216225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noun.</a:t>
            </a:r>
          </a:p>
        </p:txBody>
      </p:sp>
    </p:spTree>
    <p:extLst>
      <p:ext uri="{BB962C8B-B14F-4D97-AF65-F5344CB8AC3E}">
        <p14:creationId xmlns:p14="http://schemas.microsoft.com/office/powerpoint/2010/main" val="7345764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3733620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784739" y="2271586"/>
            <a:ext cx="44889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You’ve got it!</a:t>
            </a:r>
          </a:p>
        </p:txBody>
      </p:sp>
    </p:spTree>
    <p:extLst>
      <p:ext uri="{BB962C8B-B14F-4D97-AF65-F5344CB8AC3E}">
        <p14:creationId xmlns:p14="http://schemas.microsoft.com/office/powerpoint/2010/main" val="3168234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444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my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44590" y="4810305"/>
            <a:ext cx="1507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95886" y="5878701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263615" y="1936223"/>
            <a:ext cx="538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My friends like to go to the zoo with me.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1583219" y="1286217"/>
            <a:ext cx="674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Find the pronoun in each sentence.</a:t>
            </a:r>
          </a:p>
        </p:txBody>
      </p:sp>
    </p:spTree>
    <p:extLst>
      <p:ext uri="{BB962C8B-B14F-4D97-AF65-F5344CB8AC3E}">
        <p14:creationId xmlns:p14="http://schemas.microsoft.com/office/powerpoint/2010/main" val="80774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8498694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3762375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799283" y="2235010"/>
            <a:ext cx="43781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Magnificent!</a:t>
            </a:r>
          </a:p>
        </p:txBody>
      </p:sp>
    </p:spTree>
    <p:extLst>
      <p:ext uri="{BB962C8B-B14F-4D97-AF65-F5344CB8AC3E}">
        <p14:creationId xmlns:p14="http://schemas.microsoft.com/office/powerpoint/2010/main" val="41276600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44590" y="4810305"/>
            <a:ext cx="103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it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95886" y="5878701"/>
            <a:ext cx="14189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my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263615" y="1936223"/>
            <a:ext cx="538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The teacher read it to my class.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1583219" y="1286217"/>
            <a:ext cx="674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Find the pronoun in each sentence.</a:t>
            </a:r>
          </a:p>
        </p:txBody>
      </p:sp>
    </p:spTree>
    <p:extLst>
      <p:ext uri="{BB962C8B-B14F-4D97-AF65-F5344CB8AC3E}">
        <p14:creationId xmlns:p14="http://schemas.microsoft.com/office/powerpoint/2010/main" val="6926451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35369489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173589" y="2322503"/>
            <a:ext cx="3786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40338429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327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will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91494" y="4831622"/>
            <a:ext cx="1233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to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95886" y="5878701"/>
            <a:ext cx="1935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263615" y="1936223"/>
            <a:ext cx="5380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Dominique will read a book to them.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1583219" y="1286217"/>
            <a:ext cx="674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Find the pronoun in each sentence.</a:t>
            </a:r>
          </a:p>
        </p:txBody>
      </p:sp>
    </p:spTree>
    <p:extLst>
      <p:ext uri="{BB962C8B-B14F-4D97-AF65-F5344CB8AC3E}">
        <p14:creationId xmlns:p14="http://schemas.microsoft.com/office/powerpoint/2010/main" val="28484295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3143286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720213" y="2385818"/>
            <a:ext cx="26933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Superb!</a:t>
            </a:r>
          </a:p>
        </p:txBody>
      </p:sp>
    </p:spTree>
    <p:extLst>
      <p:ext uri="{BB962C8B-B14F-4D97-AF65-F5344CB8AC3E}">
        <p14:creationId xmlns:p14="http://schemas.microsoft.com/office/powerpoint/2010/main" val="36445047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91494" y="3784542"/>
            <a:ext cx="179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91494" y="4866561"/>
            <a:ext cx="13324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will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246797" y="5859293"/>
            <a:ext cx="1221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699862" y="1950230"/>
            <a:ext cx="63965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They will work together on the plan.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1583219" y="1286217"/>
            <a:ext cx="674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Find the pronoun in each sentence.</a:t>
            </a:r>
          </a:p>
        </p:txBody>
      </p:sp>
    </p:spTree>
    <p:extLst>
      <p:ext uri="{BB962C8B-B14F-4D97-AF65-F5344CB8AC3E}">
        <p14:creationId xmlns:p14="http://schemas.microsoft.com/office/powerpoint/2010/main" val="241879022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76130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261094" y="2276337"/>
            <a:ext cx="57359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17363330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389994" y="2322503"/>
            <a:ext cx="33538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Good job!</a:t>
            </a:r>
          </a:p>
        </p:txBody>
      </p:sp>
    </p:spTree>
    <p:extLst>
      <p:ext uri="{BB962C8B-B14F-4D97-AF65-F5344CB8AC3E}">
        <p14:creationId xmlns:p14="http://schemas.microsoft.com/office/powerpoint/2010/main" val="40339119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91494" y="3784542"/>
            <a:ext cx="1883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know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91494" y="4866561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where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265827" y="5890644"/>
            <a:ext cx="1008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076892" y="1974958"/>
            <a:ext cx="590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Does Devin know where it is?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1583219" y="1286217"/>
            <a:ext cx="674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Find the pronoun in each sentence.</a:t>
            </a:r>
          </a:p>
        </p:txBody>
      </p:sp>
    </p:spTree>
    <p:extLst>
      <p:ext uri="{BB962C8B-B14F-4D97-AF65-F5344CB8AC3E}">
        <p14:creationId xmlns:p14="http://schemas.microsoft.com/office/powerpoint/2010/main" val="17754613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413538354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193787" y="2322503"/>
            <a:ext cx="37462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Nice work!</a:t>
            </a:r>
          </a:p>
        </p:txBody>
      </p:sp>
    </p:spTree>
    <p:extLst>
      <p:ext uri="{BB962C8B-B14F-4D97-AF65-F5344CB8AC3E}">
        <p14:creationId xmlns:p14="http://schemas.microsoft.com/office/powerpoint/2010/main" val="24519246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91494" y="3784542"/>
            <a:ext cx="13276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will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91494" y="4866561"/>
            <a:ext cx="1233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to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95886" y="5878701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460018" y="1950230"/>
            <a:ext cx="51383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Josie will give the book to me.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6F9E993-9570-43A0-9BCA-8E118D4D1052}"/>
              </a:ext>
            </a:extLst>
          </p:cNvPr>
          <p:cNvSpPr txBox="1"/>
          <p:nvPr/>
        </p:nvSpPr>
        <p:spPr>
          <a:xfrm>
            <a:off x="1583219" y="1286217"/>
            <a:ext cx="6741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Find the pronoun in each sentence.</a:t>
            </a:r>
          </a:p>
        </p:txBody>
      </p:sp>
    </p:spTree>
    <p:extLst>
      <p:ext uri="{BB962C8B-B14F-4D97-AF65-F5344CB8AC3E}">
        <p14:creationId xmlns:p14="http://schemas.microsoft.com/office/powerpoint/2010/main" val="125284685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73465907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242589" y="2409331"/>
            <a:ext cx="3573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Awesome!</a:t>
            </a:r>
          </a:p>
        </p:txBody>
      </p:sp>
    </p:spTree>
    <p:extLst>
      <p:ext uri="{BB962C8B-B14F-4D97-AF65-F5344CB8AC3E}">
        <p14:creationId xmlns:p14="http://schemas.microsoft.com/office/powerpoint/2010/main" val="402287887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22974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22974" y="5880489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082386" y="2815112"/>
            <a:ext cx="79982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Hannah</a:t>
            </a:r>
            <a:r>
              <a:rPr lang="en-US" sz="32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will go to the park with me.</a:t>
            </a:r>
          </a:p>
        </p:txBody>
      </p:sp>
    </p:spTree>
    <p:extLst>
      <p:ext uri="{BB962C8B-B14F-4D97-AF65-F5344CB8AC3E}">
        <p14:creationId xmlns:p14="http://schemas.microsoft.com/office/powerpoint/2010/main" val="368993131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9176248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506675" y="2235010"/>
            <a:ext cx="5120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4172883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37323" y="3824880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he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03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it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83607" y="5880489"/>
            <a:ext cx="1765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4298967" y="2901949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book</a:t>
            </a:r>
          </a:p>
        </p:txBody>
      </p:sp>
    </p:spTree>
    <p:extLst>
      <p:ext uri="{BB962C8B-B14F-4D97-AF65-F5344CB8AC3E}">
        <p14:creationId xmlns:p14="http://schemas.microsoft.com/office/powerpoint/2010/main" val="393016271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22974" y="4815530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them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22974" y="5880489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100800" y="2956870"/>
            <a:ext cx="8061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I will help </a:t>
            </a:r>
            <a:r>
              <a:rPr lang="en-US" sz="24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Fran and Sophia</a:t>
            </a:r>
            <a:r>
              <a:rPr lang="en-US" sz="24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with their homework.</a:t>
            </a:r>
          </a:p>
        </p:txBody>
      </p:sp>
    </p:spTree>
    <p:extLst>
      <p:ext uri="{BB962C8B-B14F-4D97-AF65-F5344CB8AC3E}">
        <p14:creationId xmlns:p14="http://schemas.microsoft.com/office/powerpoint/2010/main" val="36874134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7607240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249738" y="2385818"/>
            <a:ext cx="3558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Very nice!</a:t>
            </a:r>
          </a:p>
        </p:txBody>
      </p:sp>
    </p:spTree>
    <p:extLst>
      <p:ext uri="{BB962C8B-B14F-4D97-AF65-F5344CB8AC3E}">
        <p14:creationId xmlns:p14="http://schemas.microsoft.com/office/powerpoint/2010/main" val="19922617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79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22974" y="4815530"/>
            <a:ext cx="2000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Them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44590" y="5880489"/>
            <a:ext cx="1345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123900" y="2891753"/>
            <a:ext cx="7810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Leisa and Heidi</a:t>
            </a:r>
            <a:r>
              <a:rPr lang="en-US" sz="22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will remember to water the plants.</a:t>
            </a:r>
          </a:p>
        </p:txBody>
      </p:sp>
    </p:spTree>
    <p:extLst>
      <p:ext uri="{BB962C8B-B14F-4D97-AF65-F5344CB8AC3E}">
        <p14:creationId xmlns:p14="http://schemas.microsoft.com/office/powerpoint/2010/main" val="293511010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35585549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723419" y="2385818"/>
            <a:ext cx="26869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Hurray!</a:t>
            </a:r>
          </a:p>
        </p:txBody>
      </p:sp>
    </p:spTree>
    <p:extLst>
      <p:ext uri="{BB962C8B-B14F-4D97-AF65-F5344CB8AC3E}">
        <p14:creationId xmlns:p14="http://schemas.microsoft.com/office/powerpoint/2010/main" val="111156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22974" y="4815530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44590" y="5880489"/>
            <a:ext cx="1345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268083" y="2842695"/>
            <a:ext cx="60512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Can you hand </a:t>
            </a:r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the book 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to me?</a:t>
            </a:r>
          </a:p>
        </p:txBody>
      </p:sp>
    </p:spTree>
    <p:extLst>
      <p:ext uri="{BB962C8B-B14F-4D97-AF65-F5344CB8AC3E}">
        <p14:creationId xmlns:p14="http://schemas.microsoft.com/office/powerpoint/2010/main" val="122045365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2950498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165043" y="2385818"/>
            <a:ext cx="35992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Keep it up!</a:t>
            </a:r>
          </a:p>
        </p:txBody>
      </p:sp>
    </p:spTree>
    <p:extLst>
      <p:ext uri="{BB962C8B-B14F-4D97-AF65-F5344CB8AC3E}">
        <p14:creationId xmlns:p14="http://schemas.microsoft.com/office/powerpoint/2010/main" val="312510113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144590" y="3784543"/>
            <a:ext cx="1034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it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144590" y="4799854"/>
            <a:ext cx="150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144590" y="5880489"/>
            <a:ext cx="1794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their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2065183" y="2876667"/>
            <a:ext cx="5928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Is it </a:t>
            </a:r>
            <a:r>
              <a:rPr lang="en-US" sz="2800" b="1" u="sng" dirty="0" err="1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Neco</a:t>
            </a:r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and Ryan’s 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turn yet?</a:t>
            </a:r>
          </a:p>
        </p:txBody>
      </p:sp>
    </p:spTree>
    <p:extLst>
      <p:ext uri="{BB962C8B-B14F-4D97-AF65-F5344CB8AC3E}">
        <p14:creationId xmlns:p14="http://schemas.microsoft.com/office/powerpoint/2010/main" val="68249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11192830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4194969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765934" y="2282036"/>
            <a:ext cx="27923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Perfect!</a:t>
            </a:r>
          </a:p>
        </p:txBody>
      </p:sp>
    </p:spTree>
    <p:extLst>
      <p:ext uri="{BB962C8B-B14F-4D97-AF65-F5344CB8AC3E}">
        <p14:creationId xmlns:p14="http://schemas.microsoft.com/office/powerpoint/2010/main" val="207967571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243584" y="3757759"/>
            <a:ext cx="152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She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243584" y="4758270"/>
            <a:ext cx="13755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We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243584" y="5758781"/>
            <a:ext cx="177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926154" y="2845587"/>
            <a:ext cx="6462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My mom and I 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will bake cookies.</a:t>
            </a:r>
          </a:p>
        </p:txBody>
      </p:sp>
    </p:spTree>
    <p:extLst>
      <p:ext uri="{BB962C8B-B14F-4D97-AF65-F5344CB8AC3E}">
        <p14:creationId xmlns:p14="http://schemas.microsoft.com/office/powerpoint/2010/main" val="245902666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589165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656894" y="2385818"/>
            <a:ext cx="28200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Hooray!</a:t>
            </a:r>
          </a:p>
        </p:txBody>
      </p:sp>
    </p:spTree>
    <p:extLst>
      <p:ext uri="{BB962C8B-B14F-4D97-AF65-F5344CB8AC3E}">
        <p14:creationId xmlns:p14="http://schemas.microsoft.com/office/powerpoint/2010/main" val="8061423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243584" y="3757759"/>
            <a:ext cx="196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them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301061" y="4758270"/>
            <a:ext cx="10390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it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301061" y="5758781"/>
            <a:ext cx="1770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307348" y="2784700"/>
            <a:ext cx="7443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Can you put </a:t>
            </a:r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the apples 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in the basket?</a:t>
            </a:r>
          </a:p>
        </p:txBody>
      </p:sp>
    </p:spTree>
    <p:extLst>
      <p:ext uri="{BB962C8B-B14F-4D97-AF65-F5344CB8AC3E}">
        <p14:creationId xmlns:p14="http://schemas.microsoft.com/office/powerpoint/2010/main" val="330559162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526337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506675" y="2235010"/>
            <a:ext cx="5120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310820804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243584" y="3757759"/>
            <a:ext cx="179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301061" y="4758270"/>
            <a:ext cx="1277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He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349151" y="5758781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307348" y="2784700"/>
            <a:ext cx="76955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James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likes to ride his bike to the park.</a:t>
            </a:r>
          </a:p>
        </p:txBody>
      </p:sp>
    </p:spTree>
    <p:extLst>
      <p:ext uri="{BB962C8B-B14F-4D97-AF65-F5344CB8AC3E}">
        <p14:creationId xmlns:p14="http://schemas.microsoft.com/office/powerpoint/2010/main" val="176860430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2133591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132687" y="2266361"/>
            <a:ext cx="37930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Way to go!</a:t>
            </a:r>
          </a:p>
        </p:txBody>
      </p:sp>
    </p:spTree>
    <p:extLst>
      <p:ext uri="{BB962C8B-B14F-4D97-AF65-F5344CB8AC3E}">
        <p14:creationId xmlns:p14="http://schemas.microsoft.com/office/powerpoint/2010/main" val="388769448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217294" y="2322503"/>
            <a:ext cx="37866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Wonderful!</a:t>
            </a:r>
          </a:p>
        </p:txBody>
      </p:sp>
    </p:spTree>
    <p:extLst>
      <p:ext uri="{BB962C8B-B14F-4D97-AF65-F5344CB8AC3E}">
        <p14:creationId xmlns:p14="http://schemas.microsoft.com/office/powerpoint/2010/main" val="40153962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243584" y="3757759"/>
            <a:ext cx="1796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They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301061" y="4758270"/>
            <a:ext cx="1534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She</a:t>
            </a:r>
          </a:p>
        </p:txBody>
      </p:sp>
      <p:sp>
        <p:nvSpPr>
          <p:cNvPr id="7" name="TextBox 6">
            <a:hlinkClick r:id="rId3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349151" y="5758781"/>
            <a:ext cx="1181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730584" y="2795839"/>
            <a:ext cx="6938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Melba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will take her dog on a walk.</a:t>
            </a:r>
          </a:p>
        </p:txBody>
      </p:sp>
    </p:spTree>
    <p:extLst>
      <p:ext uri="{BB962C8B-B14F-4D97-AF65-F5344CB8AC3E}">
        <p14:creationId xmlns:p14="http://schemas.microsoft.com/office/powerpoint/2010/main" val="144455201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417956586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3094920" y="2322503"/>
            <a:ext cx="38685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Marvelous!</a:t>
            </a:r>
          </a:p>
        </p:txBody>
      </p:sp>
    </p:spTree>
    <p:extLst>
      <p:ext uri="{BB962C8B-B14F-4D97-AF65-F5344CB8AC3E}">
        <p14:creationId xmlns:p14="http://schemas.microsoft.com/office/powerpoint/2010/main" val="1228515108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to replace the underlined nouns.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243584" y="3757759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he</a:t>
            </a:r>
          </a:p>
        </p:txBody>
      </p:sp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243584" y="4758270"/>
            <a:ext cx="1765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they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243584" y="5758781"/>
            <a:ext cx="1304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we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1926524" y="2603360"/>
            <a:ext cx="6404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What will </a:t>
            </a:r>
            <a:r>
              <a:rPr lang="en-US" sz="2800" b="1" u="sng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my friends and I</a:t>
            </a:r>
            <a:r>
              <a:rPr lang="en-US" sz="28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 learn about in science class today?</a:t>
            </a:r>
          </a:p>
        </p:txBody>
      </p:sp>
    </p:spTree>
    <p:extLst>
      <p:ext uri="{BB962C8B-B14F-4D97-AF65-F5344CB8AC3E}">
        <p14:creationId xmlns:p14="http://schemas.microsoft.com/office/powerpoint/2010/main" val="403022205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15405456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3" action="ppaction://hlinksldjump"/>
            <a:extLst>
              <a:ext uri="{FF2B5EF4-FFF2-40B4-BE49-F238E27FC236}">
                <a16:creationId xmlns:a16="http://schemas.microsoft.com/office/drawing/2014/main" id="{795D90E1-4210-430D-8DB3-B3C93788EC70}"/>
              </a:ext>
            </a:extLst>
          </p:cNvPr>
          <p:cNvSpPr txBox="1"/>
          <p:nvPr/>
        </p:nvSpPr>
        <p:spPr>
          <a:xfrm>
            <a:off x="1169836" y="5034398"/>
            <a:ext cx="77941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Miss Kindergarten" panose="02000000000000000000" pitchFamily="2" charset="0"/>
              </a:rPr>
              <a:t>Click here to go to the next problem.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F65B7E1-FBB1-4261-A688-5848645C16B3}"/>
              </a:ext>
            </a:extLst>
          </p:cNvPr>
          <p:cNvSpPr txBox="1"/>
          <p:nvPr/>
        </p:nvSpPr>
        <p:spPr>
          <a:xfrm>
            <a:off x="2506675" y="2235010"/>
            <a:ext cx="51204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KG Second Chances Solid" panose="02000000000000000000" pitchFamily="2" charset="0"/>
              </a:rPr>
              <a:t>Great thinking!</a:t>
            </a:r>
          </a:p>
        </p:txBody>
      </p:sp>
    </p:spTree>
    <p:extLst>
      <p:ext uri="{BB962C8B-B14F-4D97-AF65-F5344CB8AC3E}">
        <p14:creationId xmlns:p14="http://schemas.microsoft.com/office/powerpoint/2010/main" val="2365389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60A619-EE5F-46FA-AC5D-F6422DED9128}"/>
              </a:ext>
            </a:extLst>
          </p:cNvPr>
          <p:cNvSpPr txBox="1"/>
          <p:nvPr/>
        </p:nvSpPr>
        <p:spPr>
          <a:xfrm>
            <a:off x="2743572" y="1245580"/>
            <a:ext cx="47760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Pick the pronoun that can be used in place of the noun.</a:t>
            </a:r>
          </a:p>
        </p:txBody>
      </p:sp>
      <p:sp>
        <p:nvSpPr>
          <p:cNvPr id="5" name="TextBox 4">
            <a:hlinkClick r:id="rId3" action="ppaction://hlinksldjump"/>
            <a:extLst>
              <a:ext uri="{FF2B5EF4-FFF2-40B4-BE49-F238E27FC236}">
                <a16:creationId xmlns:a16="http://schemas.microsoft.com/office/drawing/2014/main" id="{DB15A3AD-6308-4C5E-B04C-EAF6F567D2BA}"/>
              </a:ext>
            </a:extLst>
          </p:cNvPr>
          <p:cNvSpPr txBox="1"/>
          <p:nvPr/>
        </p:nvSpPr>
        <p:spPr>
          <a:xfrm>
            <a:off x="4083607" y="3815018"/>
            <a:ext cx="1244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a. he</a:t>
            </a:r>
          </a:p>
        </p:txBody>
      </p:sp>
      <p:sp>
        <p:nvSpPr>
          <p:cNvPr id="6" name="TextBox 5">
            <a:hlinkClick r:id="rId4" action="ppaction://hlinksldjump"/>
            <a:extLst>
              <a:ext uri="{FF2B5EF4-FFF2-40B4-BE49-F238E27FC236}">
                <a16:creationId xmlns:a16="http://schemas.microsoft.com/office/drawing/2014/main" id="{DEC28B0A-CD37-416B-B503-0AFDE660E92C}"/>
              </a:ext>
            </a:extLst>
          </p:cNvPr>
          <p:cNvSpPr txBox="1"/>
          <p:nvPr/>
        </p:nvSpPr>
        <p:spPr>
          <a:xfrm>
            <a:off x="4083607" y="4815530"/>
            <a:ext cx="1965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b. them</a:t>
            </a:r>
          </a:p>
        </p:txBody>
      </p:sp>
      <p:sp>
        <p:nvSpPr>
          <p:cNvPr id="7" name="TextBox 6">
            <a:hlinkClick r:id="rId4" action="ppaction://hlinksldjump"/>
            <a:extLst>
              <a:ext uri="{FF2B5EF4-FFF2-40B4-BE49-F238E27FC236}">
                <a16:creationId xmlns:a16="http://schemas.microsoft.com/office/drawing/2014/main" id="{FED4E909-4A66-4FAC-9606-E710992DA330}"/>
              </a:ext>
            </a:extLst>
          </p:cNvPr>
          <p:cNvSpPr txBox="1"/>
          <p:nvPr/>
        </p:nvSpPr>
        <p:spPr>
          <a:xfrm>
            <a:off x="4083607" y="5880489"/>
            <a:ext cx="1765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c. they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57ED31-4B8D-48FD-9CC6-21F78AC37BD7}"/>
              </a:ext>
            </a:extLst>
          </p:cNvPr>
          <p:cNvSpPr txBox="1"/>
          <p:nvPr/>
        </p:nvSpPr>
        <p:spPr>
          <a:xfrm>
            <a:off x="4218284" y="2834651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Juan</a:t>
            </a:r>
          </a:p>
        </p:txBody>
      </p:sp>
    </p:spTree>
    <p:extLst>
      <p:ext uri="{BB962C8B-B14F-4D97-AF65-F5344CB8AC3E}">
        <p14:creationId xmlns:p14="http://schemas.microsoft.com/office/powerpoint/2010/main" val="687877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CFB3DAD2-26EB-4405-BC7D-0537DF5400C0}"/>
              </a:ext>
            </a:extLst>
          </p:cNvPr>
          <p:cNvSpPr txBox="1"/>
          <p:nvPr/>
        </p:nvSpPr>
        <p:spPr>
          <a:xfrm>
            <a:off x="3369451" y="7204166"/>
            <a:ext cx="3319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n>
                  <a:solidFill>
                    <a:schemeClr val="bg1"/>
                  </a:solidFill>
                </a:ln>
                <a:latin typeface="BacktalkSans BTN" panose="020B0604050401040205" pitchFamily="34" charset="0"/>
              </a:rPr>
              <a:t>©www.thecurriculumcorner.com</a:t>
            </a:r>
          </a:p>
        </p:txBody>
      </p:sp>
      <p:sp>
        <p:nvSpPr>
          <p:cNvPr id="3" name="TextBox 2">
            <a:hlinkClick r:id="rId3" action="ppaction://hlinksldjump"/>
            <a:extLst>
              <a:ext uri="{FF2B5EF4-FFF2-40B4-BE49-F238E27FC236}">
                <a16:creationId xmlns:a16="http://schemas.microsoft.com/office/drawing/2014/main" id="{2500D168-E56D-4DC7-81DF-BE807AAD1F00}"/>
              </a:ext>
            </a:extLst>
          </p:cNvPr>
          <p:cNvSpPr txBox="1"/>
          <p:nvPr/>
        </p:nvSpPr>
        <p:spPr>
          <a:xfrm>
            <a:off x="2537723" y="4847106"/>
            <a:ext cx="538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n>
                  <a:solidFill>
                    <a:schemeClr val="bg1"/>
                  </a:solidFill>
                </a:ln>
                <a:latin typeface="KG Miss Kindergarten" panose="02000000000000000000" pitchFamily="2" charset="0"/>
              </a:rPr>
              <a:t>Click here to try again.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E8D5A0B-0573-4B6F-8436-D6D015C54517}"/>
              </a:ext>
            </a:extLst>
          </p:cNvPr>
          <p:cNvSpPr txBox="1"/>
          <p:nvPr/>
        </p:nvSpPr>
        <p:spPr>
          <a:xfrm>
            <a:off x="3678381" y="2192146"/>
            <a:ext cx="270163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ln>
                  <a:solidFill>
                    <a:schemeClr val="bg1"/>
                  </a:solidFill>
                </a:ln>
                <a:latin typeface="KG Second Chances Solid" panose="02000000000000000000" pitchFamily="2" charset="0"/>
              </a:rPr>
              <a:t>Oops! </a:t>
            </a:r>
          </a:p>
        </p:txBody>
      </p:sp>
    </p:spTree>
    <p:extLst>
      <p:ext uri="{BB962C8B-B14F-4D97-AF65-F5344CB8AC3E}">
        <p14:creationId xmlns:p14="http://schemas.microsoft.com/office/powerpoint/2010/main" val="306761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915</TotalTime>
  <Words>1480</Words>
  <Application>Microsoft Office PowerPoint</Application>
  <PresentationFormat>Custom</PresentationFormat>
  <Paragraphs>280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Arial</vt:lpstr>
      <vt:lpstr>BacktalkSans BTN</vt:lpstr>
      <vt:lpstr>Calibri</vt:lpstr>
      <vt:lpstr>Calibri Light</vt:lpstr>
      <vt:lpstr>KG Miss Kindergarten</vt:lpstr>
      <vt:lpstr>KG Second Chances Solid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21</cp:revision>
  <dcterms:created xsi:type="dcterms:W3CDTF">2018-07-03T12:07:00Z</dcterms:created>
  <dcterms:modified xsi:type="dcterms:W3CDTF">2018-07-04T13:10:17Z</dcterms:modified>
</cp:coreProperties>
</file>