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327" r:id="rId3"/>
    <p:sldId id="328" r:id="rId4"/>
    <p:sldId id="330" r:id="rId5"/>
    <p:sldId id="260" r:id="rId6"/>
    <p:sldId id="324" r:id="rId7"/>
    <p:sldId id="325" r:id="rId8"/>
    <p:sldId id="262" r:id="rId9"/>
    <p:sldId id="322" r:id="rId10"/>
    <p:sldId id="323" r:id="rId11"/>
    <p:sldId id="263" r:id="rId12"/>
    <p:sldId id="320" r:id="rId13"/>
    <p:sldId id="321" r:id="rId14"/>
    <p:sldId id="264" r:id="rId15"/>
    <p:sldId id="318" r:id="rId16"/>
    <p:sldId id="319" r:id="rId17"/>
    <p:sldId id="265" r:id="rId18"/>
    <p:sldId id="316" r:id="rId19"/>
    <p:sldId id="317" r:id="rId20"/>
    <p:sldId id="266" r:id="rId21"/>
    <p:sldId id="314" r:id="rId22"/>
    <p:sldId id="315" r:id="rId23"/>
    <p:sldId id="267" r:id="rId24"/>
    <p:sldId id="312" r:id="rId25"/>
    <p:sldId id="313" r:id="rId26"/>
    <p:sldId id="268" r:id="rId27"/>
    <p:sldId id="310" r:id="rId28"/>
    <p:sldId id="311" r:id="rId29"/>
    <p:sldId id="269" r:id="rId30"/>
    <p:sldId id="308" r:id="rId31"/>
    <p:sldId id="309" r:id="rId32"/>
    <p:sldId id="270" r:id="rId33"/>
    <p:sldId id="306" r:id="rId34"/>
    <p:sldId id="307" r:id="rId35"/>
    <p:sldId id="271" r:id="rId36"/>
    <p:sldId id="304" r:id="rId37"/>
    <p:sldId id="305" r:id="rId38"/>
    <p:sldId id="272" r:id="rId39"/>
    <p:sldId id="302" r:id="rId40"/>
    <p:sldId id="303" r:id="rId41"/>
    <p:sldId id="273" r:id="rId42"/>
    <p:sldId id="300" r:id="rId43"/>
    <p:sldId id="301" r:id="rId44"/>
    <p:sldId id="274" r:id="rId45"/>
    <p:sldId id="298" r:id="rId46"/>
    <p:sldId id="299" r:id="rId47"/>
    <p:sldId id="275" r:id="rId48"/>
    <p:sldId id="296" r:id="rId49"/>
    <p:sldId id="297" r:id="rId50"/>
    <p:sldId id="276" r:id="rId51"/>
    <p:sldId id="294" r:id="rId52"/>
    <p:sldId id="295" r:id="rId53"/>
    <p:sldId id="277" r:id="rId54"/>
    <p:sldId id="292" r:id="rId55"/>
    <p:sldId id="293" r:id="rId56"/>
    <p:sldId id="278" r:id="rId57"/>
    <p:sldId id="290" r:id="rId58"/>
    <p:sldId id="291" r:id="rId59"/>
    <p:sldId id="279" r:id="rId60"/>
    <p:sldId id="288" r:id="rId61"/>
    <p:sldId id="289" r:id="rId62"/>
    <p:sldId id="280" r:id="rId63"/>
    <p:sldId id="286" r:id="rId64"/>
    <p:sldId id="287" r:id="rId65"/>
    <p:sldId id="281" r:id="rId66"/>
    <p:sldId id="284" r:id="rId67"/>
    <p:sldId id="285" r:id="rId68"/>
    <p:sldId id="282" r:id="rId69"/>
    <p:sldId id="283" r:id="rId70"/>
    <p:sldId id="261" r:id="rId71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73" d="100"/>
          <a:sy n="73" d="100"/>
        </p:scale>
        <p:origin x="1488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22FB-2479-4524-98C5-D4148CA6CB7C}" type="datetimeFigureOut">
              <a:rPr lang="en-US" smtClean="0"/>
              <a:t>9/8/2018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0B06-E120-46C2-8F2B-BCCEDD675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278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22FB-2479-4524-98C5-D4148CA6CB7C}" type="datetimeFigureOut">
              <a:rPr lang="en-US" smtClean="0"/>
              <a:t>9/8/2018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0B06-E120-46C2-8F2B-BCCEDD675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562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22FB-2479-4524-98C5-D4148CA6CB7C}" type="datetimeFigureOut">
              <a:rPr lang="en-US" smtClean="0"/>
              <a:t>9/8/2018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0B06-E120-46C2-8F2B-BCCEDD675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29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22FB-2479-4524-98C5-D4148CA6CB7C}" type="datetimeFigureOut">
              <a:rPr lang="en-US" smtClean="0"/>
              <a:t>9/8/2018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0B06-E120-46C2-8F2B-BCCEDD675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340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22FB-2479-4524-98C5-D4148CA6CB7C}" type="datetimeFigureOut">
              <a:rPr lang="en-US" smtClean="0"/>
              <a:t>9/8/2018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0B06-E120-46C2-8F2B-BCCEDD675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62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22FB-2479-4524-98C5-D4148CA6CB7C}" type="datetimeFigureOut">
              <a:rPr lang="en-US" smtClean="0"/>
              <a:t>9/8/2018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0B06-E120-46C2-8F2B-BCCEDD675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956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22FB-2479-4524-98C5-D4148CA6CB7C}" type="datetimeFigureOut">
              <a:rPr lang="en-US" smtClean="0"/>
              <a:t>9/8/2018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0B06-E120-46C2-8F2B-BCCEDD675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192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22FB-2479-4524-98C5-D4148CA6CB7C}" type="datetimeFigureOut">
              <a:rPr lang="en-US" smtClean="0"/>
              <a:t>9/8/2018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0B06-E120-46C2-8F2B-BCCEDD675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74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22FB-2479-4524-98C5-D4148CA6CB7C}" type="datetimeFigureOut">
              <a:rPr lang="en-US" smtClean="0"/>
              <a:t>9/8/2018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0B06-E120-46C2-8F2B-BCCEDD675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887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22FB-2479-4524-98C5-D4148CA6CB7C}" type="datetimeFigureOut">
              <a:rPr lang="en-US" smtClean="0"/>
              <a:t>9/8/2018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0B06-E120-46C2-8F2B-BCCEDD675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F22FB-2479-4524-98C5-D4148CA6CB7C}" type="datetimeFigureOut">
              <a:rPr lang="en-US" smtClean="0"/>
              <a:t>9/8/2018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0B06-E120-46C2-8F2B-BCCEDD675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750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F22FB-2479-4524-98C5-D4148CA6CB7C}" type="datetimeFigureOut">
              <a:rPr lang="en-US" smtClean="0"/>
              <a:t>9/8/2018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10B06-E120-46C2-8F2B-BCCEDD675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506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0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4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4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9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5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4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57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8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6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" Target="slide6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4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" Target="slide6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" Target="slide66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7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slide" Target="slide6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" Target="slide6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slide" Target="slide70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9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slide" Target="slide6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CAE2A5F-0FAC-4DCF-BBAA-59C1D81B772C}"/>
              </a:ext>
            </a:extLst>
          </p:cNvPr>
          <p:cNvSpPr txBox="1"/>
          <p:nvPr/>
        </p:nvSpPr>
        <p:spPr>
          <a:xfrm>
            <a:off x="1619236" y="2313619"/>
            <a:ext cx="69333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There, Their or They’re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5BE42A-19B9-426F-B841-7F8144166111}"/>
              </a:ext>
            </a:extLst>
          </p:cNvPr>
          <p:cNvSpPr txBox="1"/>
          <p:nvPr/>
        </p:nvSpPr>
        <p:spPr>
          <a:xfrm>
            <a:off x="3015218" y="2860533"/>
            <a:ext cx="40279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language practice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CD3EAFE-9CC6-4ADC-841D-9DE26F686ADD}"/>
              </a:ext>
            </a:extLst>
          </p:cNvPr>
          <p:cNvSpPr txBox="1"/>
          <p:nvPr/>
        </p:nvSpPr>
        <p:spPr>
          <a:xfrm>
            <a:off x="2729499" y="5451566"/>
            <a:ext cx="45994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The Curriculum Corner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FD1465EA-CA2D-466F-9DB9-5DC841A7E112}"/>
              </a:ext>
            </a:extLst>
          </p:cNvPr>
          <p:cNvSpPr txBox="1"/>
          <p:nvPr/>
        </p:nvSpPr>
        <p:spPr>
          <a:xfrm>
            <a:off x="2258213" y="4136583"/>
            <a:ext cx="58961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KG Summer Sunshine Blackout" panose="02000000000000000000" pitchFamily="2" charset="0"/>
              </a:rPr>
              <a:t>Click here to Start</a:t>
            </a:r>
          </a:p>
        </p:txBody>
      </p:sp>
    </p:spTree>
    <p:extLst>
      <p:ext uri="{BB962C8B-B14F-4D97-AF65-F5344CB8AC3E}">
        <p14:creationId xmlns:p14="http://schemas.microsoft.com/office/powerpoint/2010/main" val="2766872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1CC533-501D-4F7A-9BDC-610EF6E7CF27}"/>
              </a:ext>
            </a:extLst>
          </p:cNvPr>
          <p:cNvSpPr txBox="1"/>
          <p:nvPr/>
        </p:nvSpPr>
        <p:spPr>
          <a:xfrm>
            <a:off x="2355981" y="2475185"/>
            <a:ext cx="549438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Level Up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B571967D-A045-432D-B3C9-3256B5FAADE6}"/>
              </a:ext>
            </a:extLst>
          </p:cNvPr>
          <p:cNvSpPr txBox="1"/>
          <p:nvPr/>
        </p:nvSpPr>
        <p:spPr>
          <a:xfrm>
            <a:off x="3148405" y="4349059"/>
            <a:ext cx="41040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 the next sentence.</a:t>
            </a:r>
          </a:p>
        </p:txBody>
      </p:sp>
    </p:spTree>
    <p:extLst>
      <p:ext uri="{BB962C8B-B14F-4D97-AF65-F5344CB8AC3E}">
        <p14:creationId xmlns:p14="http://schemas.microsoft.com/office/powerpoint/2010/main" val="3315403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D76D3B-B85F-4AA9-9CB4-4504C0AB69A1}"/>
              </a:ext>
            </a:extLst>
          </p:cNvPr>
          <p:cNvSpPr txBox="1"/>
          <p:nvPr/>
        </p:nvSpPr>
        <p:spPr>
          <a:xfrm>
            <a:off x="1786999" y="1625891"/>
            <a:ext cx="66254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________ ready for me to come over now.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12E07059-40CF-4074-BC70-6704A47B86C3}"/>
              </a:ext>
            </a:extLst>
          </p:cNvPr>
          <p:cNvSpPr txBox="1"/>
          <p:nvPr/>
        </p:nvSpPr>
        <p:spPr>
          <a:xfrm>
            <a:off x="2240408" y="3385916"/>
            <a:ext cx="19468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There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461312AD-4919-439E-8731-647EEE97354B}"/>
              </a:ext>
            </a:extLst>
          </p:cNvPr>
          <p:cNvSpPr txBox="1"/>
          <p:nvPr/>
        </p:nvSpPr>
        <p:spPr>
          <a:xfrm>
            <a:off x="2240408" y="4354876"/>
            <a:ext cx="18234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Their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D10B6C35-4FA7-4CCE-937A-FA703B25E109}"/>
              </a:ext>
            </a:extLst>
          </p:cNvPr>
          <p:cNvSpPr txBox="1"/>
          <p:nvPr/>
        </p:nvSpPr>
        <p:spPr>
          <a:xfrm>
            <a:off x="2240408" y="5300977"/>
            <a:ext cx="22874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They’re</a:t>
            </a:r>
          </a:p>
        </p:txBody>
      </p:sp>
    </p:spTree>
    <p:extLst>
      <p:ext uri="{BB962C8B-B14F-4D97-AF65-F5344CB8AC3E}">
        <p14:creationId xmlns:p14="http://schemas.microsoft.com/office/powerpoint/2010/main" val="2482927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CAE2A5F-0FAC-4DCF-BBAA-59C1D81B772C}"/>
              </a:ext>
            </a:extLst>
          </p:cNvPr>
          <p:cNvSpPr txBox="1"/>
          <p:nvPr/>
        </p:nvSpPr>
        <p:spPr>
          <a:xfrm>
            <a:off x="3207679" y="2438609"/>
            <a:ext cx="35584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8CD3EAFE-9CC6-4ADC-841D-9DE26F686ADD}"/>
              </a:ext>
            </a:extLst>
          </p:cNvPr>
          <p:cNvSpPr txBox="1"/>
          <p:nvPr/>
        </p:nvSpPr>
        <p:spPr>
          <a:xfrm>
            <a:off x="2704268" y="4296808"/>
            <a:ext cx="46498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try again.</a:t>
            </a:r>
          </a:p>
        </p:txBody>
      </p:sp>
    </p:spTree>
    <p:extLst>
      <p:ext uri="{BB962C8B-B14F-4D97-AF65-F5344CB8AC3E}">
        <p14:creationId xmlns:p14="http://schemas.microsoft.com/office/powerpoint/2010/main" val="19848791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1CC533-501D-4F7A-9BDC-610EF6E7CF27}"/>
              </a:ext>
            </a:extLst>
          </p:cNvPr>
          <p:cNvSpPr txBox="1"/>
          <p:nvPr/>
        </p:nvSpPr>
        <p:spPr>
          <a:xfrm>
            <a:off x="2355981" y="2475185"/>
            <a:ext cx="549438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Level Up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B571967D-A045-432D-B3C9-3256B5FAADE6}"/>
              </a:ext>
            </a:extLst>
          </p:cNvPr>
          <p:cNvSpPr txBox="1"/>
          <p:nvPr/>
        </p:nvSpPr>
        <p:spPr>
          <a:xfrm>
            <a:off x="3148405" y="4349059"/>
            <a:ext cx="41040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 the next sentence.</a:t>
            </a:r>
          </a:p>
        </p:txBody>
      </p:sp>
    </p:spTree>
    <p:extLst>
      <p:ext uri="{BB962C8B-B14F-4D97-AF65-F5344CB8AC3E}">
        <p14:creationId xmlns:p14="http://schemas.microsoft.com/office/powerpoint/2010/main" val="24881497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D76D3B-B85F-4AA9-9CB4-4504C0AB69A1}"/>
              </a:ext>
            </a:extLst>
          </p:cNvPr>
          <p:cNvSpPr txBox="1"/>
          <p:nvPr/>
        </p:nvSpPr>
        <p:spPr>
          <a:xfrm>
            <a:off x="2027356" y="1604991"/>
            <a:ext cx="6217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Do you know what game ________ going to play?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12E07059-40CF-4074-BC70-6704A47B86C3}"/>
              </a:ext>
            </a:extLst>
          </p:cNvPr>
          <p:cNvSpPr txBox="1"/>
          <p:nvPr/>
        </p:nvSpPr>
        <p:spPr>
          <a:xfrm>
            <a:off x="2240408" y="3385916"/>
            <a:ext cx="19468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there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461312AD-4919-439E-8731-647EEE97354B}"/>
              </a:ext>
            </a:extLst>
          </p:cNvPr>
          <p:cNvSpPr txBox="1"/>
          <p:nvPr/>
        </p:nvSpPr>
        <p:spPr>
          <a:xfrm>
            <a:off x="2240408" y="4354876"/>
            <a:ext cx="18234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their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D10B6C35-4FA7-4CCE-937A-FA703B25E109}"/>
              </a:ext>
            </a:extLst>
          </p:cNvPr>
          <p:cNvSpPr txBox="1"/>
          <p:nvPr/>
        </p:nvSpPr>
        <p:spPr>
          <a:xfrm>
            <a:off x="2240408" y="5300977"/>
            <a:ext cx="22874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they’re</a:t>
            </a:r>
          </a:p>
        </p:txBody>
      </p:sp>
    </p:spTree>
    <p:extLst>
      <p:ext uri="{BB962C8B-B14F-4D97-AF65-F5344CB8AC3E}">
        <p14:creationId xmlns:p14="http://schemas.microsoft.com/office/powerpoint/2010/main" val="23005141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CAE2A5F-0FAC-4DCF-BBAA-59C1D81B772C}"/>
              </a:ext>
            </a:extLst>
          </p:cNvPr>
          <p:cNvSpPr txBox="1"/>
          <p:nvPr/>
        </p:nvSpPr>
        <p:spPr>
          <a:xfrm>
            <a:off x="3207679" y="2438609"/>
            <a:ext cx="35584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8CD3EAFE-9CC6-4ADC-841D-9DE26F686ADD}"/>
              </a:ext>
            </a:extLst>
          </p:cNvPr>
          <p:cNvSpPr txBox="1"/>
          <p:nvPr/>
        </p:nvSpPr>
        <p:spPr>
          <a:xfrm>
            <a:off x="2704268" y="4296808"/>
            <a:ext cx="46498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try again.</a:t>
            </a:r>
          </a:p>
        </p:txBody>
      </p:sp>
    </p:spTree>
    <p:extLst>
      <p:ext uri="{BB962C8B-B14F-4D97-AF65-F5344CB8AC3E}">
        <p14:creationId xmlns:p14="http://schemas.microsoft.com/office/powerpoint/2010/main" val="19500591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1CC533-501D-4F7A-9BDC-610EF6E7CF27}"/>
              </a:ext>
            </a:extLst>
          </p:cNvPr>
          <p:cNvSpPr txBox="1"/>
          <p:nvPr/>
        </p:nvSpPr>
        <p:spPr>
          <a:xfrm>
            <a:off x="2355981" y="2475185"/>
            <a:ext cx="549438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Level Up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B571967D-A045-432D-B3C9-3256B5FAADE6}"/>
              </a:ext>
            </a:extLst>
          </p:cNvPr>
          <p:cNvSpPr txBox="1"/>
          <p:nvPr/>
        </p:nvSpPr>
        <p:spPr>
          <a:xfrm>
            <a:off x="3148405" y="4349059"/>
            <a:ext cx="41040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 the next sentence.</a:t>
            </a:r>
          </a:p>
        </p:txBody>
      </p:sp>
    </p:spTree>
    <p:extLst>
      <p:ext uri="{BB962C8B-B14F-4D97-AF65-F5344CB8AC3E}">
        <p14:creationId xmlns:p14="http://schemas.microsoft.com/office/powerpoint/2010/main" val="28972035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D76D3B-B85F-4AA9-9CB4-4504C0AB69A1}"/>
              </a:ext>
            </a:extLst>
          </p:cNvPr>
          <p:cNvSpPr txBox="1"/>
          <p:nvPr/>
        </p:nvSpPr>
        <p:spPr>
          <a:xfrm>
            <a:off x="1920240" y="1481705"/>
            <a:ext cx="62179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Can you hand me the controller that is sitting over ________?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12E07059-40CF-4074-BC70-6704A47B86C3}"/>
              </a:ext>
            </a:extLst>
          </p:cNvPr>
          <p:cNvSpPr txBox="1"/>
          <p:nvPr/>
        </p:nvSpPr>
        <p:spPr>
          <a:xfrm>
            <a:off x="2240408" y="3385916"/>
            <a:ext cx="19468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there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461312AD-4919-439E-8731-647EEE97354B}"/>
              </a:ext>
            </a:extLst>
          </p:cNvPr>
          <p:cNvSpPr txBox="1"/>
          <p:nvPr/>
        </p:nvSpPr>
        <p:spPr>
          <a:xfrm>
            <a:off x="2240408" y="4354876"/>
            <a:ext cx="18234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their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D10B6C35-4FA7-4CCE-937A-FA703B25E109}"/>
              </a:ext>
            </a:extLst>
          </p:cNvPr>
          <p:cNvSpPr txBox="1"/>
          <p:nvPr/>
        </p:nvSpPr>
        <p:spPr>
          <a:xfrm>
            <a:off x="2240408" y="5300977"/>
            <a:ext cx="22874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they’re</a:t>
            </a:r>
          </a:p>
        </p:txBody>
      </p:sp>
    </p:spTree>
    <p:extLst>
      <p:ext uri="{BB962C8B-B14F-4D97-AF65-F5344CB8AC3E}">
        <p14:creationId xmlns:p14="http://schemas.microsoft.com/office/powerpoint/2010/main" val="775225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CAE2A5F-0FAC-4DCF-BBAA-59C1D81B772C}"/>
              </a:ext>
            </a:extLst>
          </p:cNvPr>
          <p:cNvSpPr txBox="1"/>
          <p:nvPr/>
        </p:nvSpPr>
        <p:spPr>
          <a:xfrm>
            <a:off x="3207679" y="2438609"/>
            <a:ext cx="35584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8CD3EAFE-9CC6-4ADC-841D-9DE26F686ADD}"/>
              </a:ext>
            </a:extLst>
          </p:cNvPr>
          <p:cNvSpPr txBox="1"/>
          <p:nvPr/>
        </p:nvSpPr>
        <p:spPr>
          <a:xfrm>
            <a:off x="2704268" y="4296808"/>
            <a:ext cx="46498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try again.</a:t>
            </a:r>
          </a:p>
        </p:txBody>
      </p:sp>
    </p:spTree>
    <p:extLst>
      <p:ext uri="{BB962C8B-B14F-4D97-AF65-F5344CB8AC3E}">
        <p14:creationId xmlns:p14="http://schemas.microsoft.com/office/powerpoint/2010/main" val="1405905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1CC533-501D-4F7A-9BDC-610EF6E7CF27}"/>
              </a:ext>
            </a:extLst>
          </p:cNvPr>
          <p:cNvSpPr txBox="1"/>
          <p:nvPr/>
        </p:nvSpPr>
        <p:spPr>
          <a:xfrm>
            <a:off x="2355981" y="2475185"/>
            <a:ext cx="549438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Level Up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B571967D-A045-432D-B3C9-3256B5FAADE6}"/>
              </a:ext>
            </a:extLst>
          </p:cNvPr>
          <p:cNvSpPr txBox="1"/>
          <p:nvPr/>
        </p:nvSpPr>
        <p:spPr>
          <a:xfrm>
            <a:off x="3148405" y="4349059"/>
            <a:ext cx="41040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 the next sentence.</a:t>
            </a:r>
          </a:p>
        </p:txBody>
      </p:sp>
    </p:spTree>
    <p:extLst>
      <p:ext uri="{BB962C8B-B14F-4D97-AF65-F5344CB8AC3E}">
        <p14:creationId xmlns:p14="http://schemas.microsoft.com/office/powerpoint/2010/main" val="605652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1CC533-501D-4F7A-9BDC-610EF6E7CF27}"/>
              </a:ext>
            </a:extLst>
          </p:cNvPr>
          <p:cNvSpPr txBox="1"/>
          <p:nvPr/>
        </p:nvSpPr>
        <p:spPr>
          <a:xfrm>
            <a:off x="3705724" y="1660063"/>
            <a:ext cx="30011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There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571967D-A045-432D-B3C9-3256B5FAADE6}"/>
              </a:ext>
            </a:extLst>
          </p:cNvPr>
          <p:cNvSpPr txBox="1"/>
          <p:nvPr/>
        </p:nvSpPr>
        <p:spPr>
          <a:xfrm>
            <a:off x="2115877" y="2995786"/>
            <a:ext cx="58266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KG Be Still And Know" panose="02000503000000020004" pitchFamily="2" charset="0"/>
              </a:rPr>
              <a:t>There </a:t>
            </a:r>
            <a:r>
              <a:rPr lang="en-US" sz="40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KG Be Still And Know" panose="02000503000000020004" pitchFamily="2" charset="0"/>
              </a:rPr>
              <a:t>refers to a place.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C93997-6ACF-40E9-AE89-A9526145EF45}"/>
              </a:ext>
            </a:extLst>
          </p:cNvPr>
          <p:cNvSpPr txBox="1"/>
          <p:nvPr/>
        </p:nvSpPr>
        <p:spPr>
          <a:xfrm>
            <a:off x="2012218" y="4197624"/>
            <a:ext cx="63881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The game is over there.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36BA5600-DFCD-4BC5-8288-7301E1A0D5B3}"/>
              </a:ext>
            </a:extLst>
          </p:cNvPr>
          <p:cNvSpPr txBox="1"/>
          <p:nvPr/>
        </p:nvSpPr>
        <p:spPr>
          <a:xfrm>
            <a:off x="2371909" y="5516671"/>
            <a:ext cx="50425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KG Summer Sunshine Blackout" panose="02000000000000000000" pitchFamily="2" charset="0"/>
              </a:rPr>
              <a:t>Click here to go to the next slide</a:t>
            </a:r>
          </a:p>
        </p:txBody>
      </p:sp>
    </p:spTree>
    <p:extLst>
      <p:ext uri="{BB962C8B-B14F-4D97-AF65-F5344CB8AC3E}">
        <p14:creationId xmlns:p14="http://schemas.microsoft.com/office/powerpoint/2010/main" val="27766335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D76D3B-B85F-4AA9-9CB4-4504C0AB69A1}"/>
              </a:ext>
            </a:extLst>
          </p:cNvPr>
          <p:cNvSpPr txBox="1"/>
          <p:nvPr/>
        </p:nvSpPr>
        <p:spPr>
          <a:xfrm>
            <a:off x="1920240" y="1690711"/>
            <a:ext cx="6217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Is this ________ game?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12E07059-40CF-4074-BC70-6704A47B86C3}"/>
              </a:ext>
            </a:extLst>
          </p:cNvPr>
          <p:cNvSpPr txBox="1"/>
          <p:nvPr/>
        </p:nvSpPr>
        <p:spPr>
          <a:xfrm>
            <a:off x="2240408" y="3385916"/>
            <a:ext cx="19468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there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461312AD-4919-439E-8731-647EEE97354B}"/>
              </a:ext>
            </a:extLst>
          </p:cNvPr>
          <p:cNvSpPr txBox="1"/>
          <p:nvPr/>
        </p:nvSpPr>
        <p:spPr>
          <a:xfrm>
            <a:off x="2240408" y="4354876"/>
            <a:ext cx="18234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their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D10B6C35-4FA7-4CCE-937A-FA703B25E109}"/>
              </a:ext>
            </a:extLst>
          </p:cNvPr>
          <p:cNvSpPr txBox="1"/>
          <p:nvPr/>
        </p:nvSpPr>
        <p:spPr>
          <a:xfrm>
            <a:off x="2240408" y="5300977"/>
            <a:ext cx="22874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they’re</a:t>
            </a:r>
          </a:p>
        </p:txBody>
      </p:sp>
    </p:spTree>
    <p:extLst>
      <p:ext uri="{BB962C8B-B14F-4D97-AF65-F5344CB8AC3E}">
        <p14:creationId xmlns:p14="http://schemas.microsoft.com/office/powerpoint/2010/main" val="1369067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CAE2A5F-0FAC-4DCF-BBAA-59C1D81B772C}"/>
              </a:ext>
            </a:extLst>
          </p:cNvPr>
          <p:cNvSpPr txBox="1"/>
          <p:nvPr/>
        </p:nvSpPr>
        <p:spPr>
          <a:xfrm>
            <a:off x="3207679" y="2438609"/>
            <a:ext cx="35584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8CD3EAFE-9CC6-4ADC-841D-9DE26F686ADD}"/>
              </a:ext>
            </a:extLst>
          </p:cNvPr>
          <p:cNvSpPr txBox="1"/>
          <p:nvPr/>
        </p:nvSpPr>
        <p:spPr>
          <a:xfrm>
            <a:off x="2704268" y="4296808"/>
            <a:ext cx="46498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try again.</a:t>
            </a:r>
          </a:p>
        </p:txBody>
      </p:sp>
    </p:spTree>
    <p:extLst>
      <p:ext uri="{BB962C8B-B14F-4D97-AF65-F5344CB8AC3E}">
        <p14:creationId xmlns:p14="http://schemas.microsoft.com/office/powerpoint/2010/main" val="29504272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1CC533-501D-4F7A-9BDC-610EF6E7CF27}"/>
              </a:ext>
            </a:extLst>
          </p:cNvPr>
          <p:cNvSpPr txBox="1"/>
          <p:nvPr/>
        </p:nvSpPr>
        <p:spPr>
          <a:xfrm>
            <a:off x="2355981" y="2475185"/>
            <a:ext cx="549438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Level Up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B571967D-A045-432D-B3C9-3256B5FAADE6}"/>
              </a:ext>
            </a:extLst>
          </p:cNvPr>
          <p:cNvSpPr txBox="1"/>
          <p:nvPr/>
        </p:nvSpPr>
        <p:spPr>
          <a:xfrm>
            <a:off x="3148405" y="4349059"/>
            <a:ext cx="41040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 the next sentence.</a:t>
            </a:r>
          </a:p>
        </p:txBody>
      </p:sp>
    </p:spTree>
    <p:extLst>
      <p:ext uri="{BB962C8B-B14F-4D97-AF65-F5344CB8AC3E}">
        <p14:creationId xmlns:p14="http://schemas.microsoft.com/office/powerpoint/2010/main" val="16375313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D76D3B-B85F-4AA9-9CB4-4504C0AB69A1}"/>
              </a:ext>
            </a:extLst>
          </p:cNvPr>
          <p:cNvSpPr txBox="1"/>
          <p:nvPr/>
        </p:nvSpPr>
        <p:spPr>
          <a:xfrm>
            <a:off x="1920240" y="1690711"/>
            <a:ext cx="6217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The remote for the TV is over ________.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12E07059-40CF-4074-BC70-6704A47B86C3}"/>
              </a:ext>
            </a:extLst>
          </p:cNvPr>
          <p:cNvSpPr txBox="1"/>
          <p:nvPr/>
        </p:nvSpPr>
        <p:spPr>
          <a:xfrm>
            <a:off x="2240408" y="3385916"/>
            <a:ext cx="19468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there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461312AD-4919-439E-8731-647EEE97354B}"/>
              </a:ext>
            </a:extLst>
          </p:cNvPr>
          <p:cNvSpPr txBox="1"/>
          <p:nvPr/>
        </p:nvSpPr>
        <p:spPr>
          <a:xfrm>
            <a:off x="2240408" y="4354876"/>
            <a:ext cx="18234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their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D10B6C35-4FA7-4CCE-937A-FA703B25E109}"/>
              </a:ext>
            </a:extLst>
          </p:cNvPr>
          <p:cNvSpPr txBox="1"/>
          <p:nvPr/>
        </p:nvSpPr>
        <p:spPr>
          <a:xfrm>
            <a:off x="2240408" y="5300977"/>
            <a:ext cx="22874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they’re</a:t>
            </a:r>
          </a:p>
        </p:txBody>
      </p:sp>
    </p:spTree>
    <p:extLst>
      <p:ext uri="{BB962C8B-B14F-4D97-AF65-F5344CB8AC3E}">
        <p14:creationId xmlns:p14="http://schemas.microsoft.com/office/powerpoint/2010/main" val="32035830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CAE2A5F-0FAC-4DCF-BBAA-59C1D81B772C}"/>
              </a:ext>
            </a:extLst>
          </p:cNvPr>
          <p:cNvSpPr txBox="1"/>
          <p:nvPr/>
        </p:nvSpPr>
        <p:spPr>
          <a:xfrm>
            <a:off x="3207679" y="2438609"/>
            <a:ext cx="35584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8CD3EAFE-9CC6-4ADC-841D-9DE26F686ADD}"/>
              </a:ext>
            </a:extLst>
          </p:cNvPr>
          <p:cNvSpPr txBox="1"/>
          <p:nvPr/>
        </p:nvSpPr>
        <p:spPr>
          <a:xfrm>
            <a:off x="2704268" y="4296808"/>
            <a:ext cx="46498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try again.</a:t>
            </a:r>
          </a:p>
        </p:txBody>
      </p:sp>
    </p:spTree>
    <p:extLst>
      <p:ext uri="{BB962C8B-B14F-4D97-AF65-F5344CB8AC3E}">
        <p14:creationId xmlns:p14="http://schemas.microsoft.com/office/powerpoint/2010/main" val="989751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1CC533-501D-4F7A-9BDC-610EF6E7CF27}"/>
              </a:ext>
            </a:extLst>
          </p:cNvPr>
          <p:cNvSpPr txBox="1"/>
          <p:nvPr/>
        </p:nvSpPr>
        <p:spPr>
          <a:xfrm>
            <a:off x="2355981" y="2475185"/>
            <a:ext cx="549438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Level Up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B571967D-A045-432D-B3C9-3256B5FAADE6}"/>
              </a:ext>
            </a:extLst>
          </p:cNvPr>
          <p:cNvSpPr txBox="1"/>
          <p:nvPr/>
        </p:nvSpPr>
        <p:spPr>
          <a:xfrm>
            <a:off x="3148405" y="4349059"/>
            <a:ext cx="41040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 the next sentence.</a:t>
            </a:r>
          </a:p>
        </p:txBody>
      </p:sp>
    </p:spTree>
    <p:extLst>
      <p:ext uri="{BB962C8B-B14F-4D97-AF65-F5344CB8AC3E}">
        <p14:creationId xmlns:p14="http://schemas.microsoft.com/office/powerpoint/2010/main" val="15494786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D76D3B-B85F-4AA9-9CB4-4504C0AB69A1}"/>
              </a:ext>
            </a:extLst>
          </p:cNvPr>
          <p:cNvSpPr txBox="1"/>
          <p:nvPr/>
        </p:nvSpPr>
        <p:spPr>
          <a:xfrm>
            <a:off x="1920240" y="1690711"/>
            <a:ext cx="6217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________ playing video games this weekend.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12E07059-40CF-4074-BC70-6704A47B86C3}"/>
              </a:ext>
            </a:extLst>
          </p:cNvPr>
          <p:cNvSpPr txBox="1"/>
          <p:nvPr/>
        </p:nvSpPr>
        <p:spPr>
          <a:xfrm>
            <a:off x="2240408" y="3385916"/>
            <a:ext cx="19468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There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461312AD-4919-439E-8731-647EEE97354B}"/>
              </a:ext>
            </a:extLst>
          </p:cNvPr>
          <p:cNvSpPr txBox="1"/>
          <p:nvPr/>
        </p:nvSpPr>
        <p:spPr>
          <a:xfrm>
            <a:off x="2240408" y="4354876"/>
            <a:ext cx="18234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Their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D10B6C35-4FA7-4CCE-937A-FA703B25E109}"/>
              </a:ext>
            </a:extLst>
          </p:cNvPr>
          <p:cNvSpPr txBox="1"/>
          <p:nvPr/>
        </p:nvSpPr>
        <p:spPr>
          <a:xfrm>
            <a:off x="2240408" y="5300977"/>
            <a:ext cx="22874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They’re</a:t>
            </a:r>
          </a:p>
        </p:txBody>
      </p:sp>
    </p:spTree>
    <p:extLst>
      <p:ext uri="{BB962C8B-B14F-4D97-AF65-F5344CB8AC3E}">
        <p14:creationId xmlns:p14="http://schemas.microsoft.com/office/powerpoint/2010/main" val="28249130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CAE2A5F-0FAC-4DCF-BBAA-59C1D81B772C}"/>
              </a:ext>
            </a:extLst>
          </p:cNvPr>
          <p:cNvSpPr txBox="1"/>
          <p:nvPr/>
        </p:nvSpPr>
        <p:spPr>
          <a:xfrm>
            <a:off x="3207679" y="2438609"/>
            <a:ext cx="35584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8CD3EAFE-9CC6-4ADC-841D-9DE26F686ADD}"/>
              </a:ext>
            </a:extLst>
          </p:cNvPr>
          <p:cNvSpPr txBox="1"/>
          <p:nvPr/>
        </p:nvSpPr>
        <p:spPr>
          <a:xfrm>
            <a:off x="2704268" y="4296808"/>
            <a:ext cx="46498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try again.</a:t>
            </a:r>
          </a:p>
        </p:txBody>
      </p:sp>
    </p:spTree>
    <p:extLst>
      <p:ext uri="{BB962C8B-B14F-4D97-AF65-F5344CB8AC3E}">
        <p14:creationId xmlns:p14="http://schemas.microsoft.com/office/powerpoint/2010/main" val="19673195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1CC533-501D-4F7A-9BDC-610EF6E7CF27}"/>
              </a:ext>
            </a:extLst>
          </p:cNvPr>
          <p:cNvSpPr txBox="1"/>
          <p:nvPr/>
        </p:nvSpPr>
        <p:spPr>
          <a:xfrm>
            <a:off x="2355981" y="2475185"/>
            <a:ext cx="549438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Level Up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B571967D-A045-432D-B3C9-3256B5FAADE6}"/>
              </a:ext>
            </a:extLst>
          </p:cNvPr>
          <p:cNvSpPr txBox="1"/>
          <p:nvPr/>
        </p:nvSpPr>
        <p:spPr>
          <a:xfrm>
            <a:off x="3148405" y="4349059"/>
            <a:ext cx="41040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 the next sentence.</a:t>
            </a:r>
          </a:p>
        </p:txBody>
      </p:sp>
    </p:spTree>
    <p:extLst>
      <p:ext uri="{BB962C8B-B14F-4D97-AF65-F5344CB8AC3E}">
        <p14:creationId xmlns:p14="http://schemas.microsoft.com/office/powerpoint/2010/main" val="32796310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D76D3B-B85F-4AA9-9CB4-4504C0AB69A1}"/>
              </a:ext>
            </a:extLst>
          </p:cNvPr>
          <p:cNvSpPr txBox="1"/>
          <p:nvPr/>
        </p:nvSpPr>
        <p:spPr>
          <a:xfrm>
            <a:off x="1920240" y="1690711"/>
            <a:ext cx="6217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I like playing games ________.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12E07059-40CF-4074-BC70-6704A47B86C3}"/>
              </a:ext>
            </a:extLst>
          </p:cNvPr>
          <p:cNvSpPr txBox="1"/>
          <p:nvPr/>
        </p:nvSpPr>
        <p:spPr>
          <a:xfrm>
            <a:off x="2240408" y="3385916"/>
            <a:ext cx="19468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there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461312AD-4919-439E-8731-647EEE97354B}"/>
              </a:ext>
            </a:extLst>
          </p:cNvPr>
          <p:cNvSpPr txBox="1"/>
          <p:nvPr/>
        </p:nvSpPr>
        <p:spPr>
          <a:xfrm>
            <a:off x="2240408" y="4354876"/>
            <a:ext cx="18234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their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D10B6C35-4FA7-4CCE-937A-FA703B25E109}"/>
              </a:ext>
            </a:extLst>
          </p:cNvPr>
          <p:cNvSpPr txBox="1"/>
          <p:nvPr/>
        </p:nvSpPr>
        <p:spPr>
          <a:xfrm>
            <a:off x="2240408" y="5300977"/>
            <a:ext cx="22874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they’re</a:t>
            </a:r>
          </a:p>
        </p:txBody>
      </p:sp>
    </p:spTree>
    <p:extLst>
      <p:ext uri="{BB962C8B-B14F-4D97-AF65-F5344CB8AC3E}">
        <p14:creationId xmlns:p14="http://schemas.microsoft.com/office/powerpoint/2010/main" val="3647610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1CC533-501D-4F7A-9BDC-610EF6E7CF27}"/>
              </a:ext>
            </a:extLst>
          </p:cNvPr>
          <p:cNvSpPr txBox="1"/>
          <p:nvPr/>
        </p:nvSpPr>
        <p:spPr>
          <a:xfrm>
            <a:off x="3683169" y="1613037"/>
            <a:ext cx="31422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their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571967D-A045-432D-B3C9-3256B5FAADE6}"/>
              </a:ext>
            </a:extLst>
          </p:cNvPr>
          <p:cNvSpPr txBox="1"/>
          <p:nvPr/>
        </p:nvSpPr>
        <p:spPr>
          <a:xfrm>
            <a:off x="1123074" y="2811656"/>
            <a:ext cx="78122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KG Be Still And Know" panose="02000503000000020004" pitchFamily="2" charset="0"/>
              </a:rPr>
              <a:t>Their means belonging to them.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C93997-6ACF-40E9-AE89-A9526145EF45}"/>
              </a:ext>
            </a:extLst>
          </p:cNvPr>
          <p:cNvSpPr txBox="1"/>
          <p:nvPr/>
        </p:nvSpPr>
        <p:spPr>
          <a:xfrm>
            <a:off x="2798041" y="3933618"/>
            <a:ext cx="4807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This is their game.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D9BB7DCF-27F5-40D7-9587-F5E337A459FE}"/>
              </a:ext>
            </a:extLst>
          </p:cNvPr>
          <p:cNvSpPr txBox="1"/>
          <p:nvPr/>
        </p:nvSpPr>
        <p:spPr>
          <a:xfrm>
            <a:off x="2563432" y="5532346"/>
            <a:ext cx="50425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KG Summer Sunshine Blackout" panose="02000000000000000000" pitchFamily="2" charset="0"/>
              </a:rPr>
              <a:t>Click here to go to the next slide</a:t>
            </a:r>
          </a:p>
        </p:txBody>
      </p:sp>
    </p:spTree>
    <p:extLst>
      <p:ext uri="{BB962C8B-B14F-4D97-AF65-F5344CB8AC3E}">
        <p14:creationId xmlns:p14="http://schemas.microsoft.com/office/powerpoint/2010/main" val="32658864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CAE2A5F-0FAC-4DCF-BBAA-59C1D81B772C}"/>
              </a:ext>
            </a:extLst>
          </p:cNvPr>
          <p:cNvSpPr txBox="1"/>
          <p:nvPr/>
        </p:nvSpPr>
        <p:spPr>
          <a:xfrm>
            <a:off x="3207679" y="2438609"/>
            <a:ext cx="35584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8CD3EAFE-9CC6-4ADC-841D-9DE26F686ADD}"/>
              </a:ext>
            </a:extLst>
          </p:cNvPr>
          <p:cNvSpPr txBox="1"/>
          <p:nvPr/>
        </p:nvSpPr>
        <p:spPr>
          <a:xfrm>
            <a:off x="2704268" y="4296808"/>
            <a:ext cx="46498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try again.</a:t>
            </a:r>
          </a:p>
        </p:txBody>
      </p:sp>
    </p:spTree>
    <p:extLst>
      <p:ext uri="{BB962C8B-B14F-4D97-AF65-F5344CB8AC3E}">
        <p14:creationId xmlns:p14="http://schemas.microsoft.com/office/powerpoint/2010/main" val="2743281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1CC533-501D-4F7A-9BDC-610EF6E7CF27}"/>
              </a:ext>
            </a:extLst>
          </p:cNvPr>
          <p:cNvSpPr txBox="1"/>
          <p:nvPr/>
        </p:nvSpPr>
        <p:spPr>
          <a:xfrm>
            <a:off x="2355981" y="2475185"/>
            <a:ext cx="549438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Level Up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B571967D-A045-432D-B3C9-3256B5FAADE6}"/>
              </a:ext>
            </a:extLst>
          </p:cNvPr>
          <p:cNvSpPr txBox="1"/>
          <p:nvPr/>
        </p:nvSpPr>
        <p:spPr>
          <a:xfrm>
            <a:off x="3148405" y="4349059"/>
            <a:ext cx="41040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 the next sentence.</a:t>
            </a:r>
          </a:p>
        </p:txBody>
      </p:sp>
    </p:spTree>
    <p:extLst>
      <p:ext uri="{BB962C8B-B14F-4D97-AF65-F5344CB8AC3E}">
        <p14:creationId xmlns:p14="http://schemas.microsoft.com/office/powerpoint/2010/main" val="16251941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D76D3B-B85F-4AA9-9CB4-4504C0AB69A1}"/>
              </a:ext>
            </a:extLst>
          </p:cNvPr>
          <p:cNvSpPr txBox="1"/>
          <p:nvPr/>
        </p:nvSpPr>
        <p:spPr>
          <a:xfrm>
            <a:off x="1920240" y="1690711"/>
            <a:ext cx="6217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My friends are playing ________ favorite game.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12E07059-40CF-4074-BC70-6704A47B86C3}"/>
              </a:ext>
            </a:extLst>
          </p:cNvPr>
          <p:cNvSpPr txBox="1"/>
          <p:nvPr/>
        </p:nvSpPr>
        <p:spPr>
          <a:xfrm>
            <a:off x="2240408" y="3385916"/>
            <a:ext cx="19468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there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461312AD-4919-439E-8731-647EEE97354B}"/>
              </a:ext>
            </a:extLst>
          </p:cNvPr>
          <p:cNvSpPr txBox="1"/>
          <p:nvPr/>
        </p:nvSpPr>
        <p:spPr>
          <a:xfrm>
            <a:off x="2240408" y="4354876"/>
            <a:ext cx="18234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their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D10B6C35-4FA7-4CCE-937A-FA703B25E109}"/>
              </a:ext>
            </a:extLst>
          </p:cNvPr>
          <p:cNvSpPr txBox="1"/>
          <p:nvPr/>
        </p:nvSpPr>
        <p:spPr>
          <a:xfrm>
            <a:off x="2240408" y="5300977"/>
            <a:ext cx="22244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they’re</a:t>
            </a:r>
          </a:p>
        </p:txBody>
      </p:sp>
    </p:spTree>
    <p:extLst>
      <p:ext uri="{BB962C8B-B14F-4D97-AF65-F5344CB8AC3E}">
        <p14:creationId xmlns:p14="http://schemas.microsoft.com/office/powerpoint/2010/main" val="33966180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CAE2A5F-0FAC-4DCF-BBAA-59C1D81B772C}"/>
              </a:ext>
            </a:extLst>
          </p:cNvPr>
          <p:cNvSpPr txBox="1"/>
          <p:nvPr/>
        </p:nvSpPr>
        <p:spPr>
          <a:xfrm>
            <a:off x="3207679" y="2438609"/>
            <a:ext cx="35584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8CD3EAFE-9CC6-4ADC-841D-9DE26F686ADD}"/>
              </a:ext>
            </a:extLst>
          </p:cNvPr>
          <p:cNvSpPr txBox="1"/>
          <p:nvPr/>
        </p:nvSpPr>
        <p:spPr>
          <a:xfrm>
            <a:off x="2704268" y="4296808"/>
            <a:ext cx="46498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try again.</a:t>
            </a:r>
          </a:p>
        </p:txBody>
      </p:sp>
    </p:spTree>
    <p:extLst>
      <p:ext uri="{BB962C8B-B14F-4D97-AF65-F5344CB8AC3E}">
        <p14:creationId xmlns:p14="http://schemas.microsoft.com/office/powerpoint/2010/main" val="41015551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1CC533-501D-4F7A-9BDC-610EF6E7CF27}"/>
              </a:ext>
            </a:extLst>
          </p:cNvPr>
          <p:cNvSpPr txBox="1"/>
          <p:nvPr/>
        </p:nvSpPr>
        <p:spPr>
          <a:xfrm>
            <a:off x="2355981" y="2475185"/>
            <a:ext cx="549438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Level Up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B571967D-A045-432D-B3C9-3256B5FAADE6}"/>
              </a:ext>
            </a:extLst>
          </p:cNvPr>
          <p:cNvSpPr txBox="1"/>
          <p:nvPr/>
        </p:nvSpPr>
        <p:spPr>
          <a:xfrm>
            <a:off x="3148405" y="4349059"/>
            <a:ext cx="41040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 the next sentence.</a:t>
            </a:r>
          </a:p>
        </p:txBody>
      </p:sp>
    </p:spTree>
    <p:extLst>
      <p:ext uri="{BB962C8B-B14F-4D97-AF65-F5344CB8AC3E}">
        <p14:creationId xmlns:p14="http://schemas.microsoft.com/office/powerpoint/2010/main" val="414705354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D76D3B-B85F-4AA9-9CB4-4504C0AB69A1}"/>
              </a:ext>
            </a:extLst>
          </p:cNvPr>
          <p:cNvSpPr txBox="1"/>
          <p:nvPr/>
        </p:nvSpPr>
        <p:spPr>
          <a:xfrm>
            <a:off x="1920240" y="1690711"/>
            <a:ext cx="6217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I don’t know how to get my character ________.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12E07059-40CF-4074-BC70-6704A47B86C3}"/>
              </a:ext>
            </a:extLst>
          </p:cNvPr>
          <p:cNvSpPr txBox="1"/>
          <p:nvPr/>
        </p:nvSpPr>
        <p:spPr>
          <a:xfrm>
            <a:off x="2240408" y="3385916"/>
            <a:ext cx="19468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there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461312AD-4919-439E-8731-647EEE97354B}"/>
              </a:ext>
            </a:extLst>
          </p:cNvPr>
          <p:cNvSpPr txBox="1"/>
          <p:nvPr/>
        </p:nvSpPr>
        <p:spPr>
          <a:xfrm>
            <a:off x="2240408" y="4354876"/>
            <a:ext cx="18234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their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D10B6C35-4FA7-4CCE-937A-FA703B25E109}"/>
              </a:ext>
            </a:extLst>
          </p:cNvPr>
          <p:cNvSpPr txBox="1"/>
          <p:nvPr/>
        </p:nvSpPr>
        <p:spPr>
          <a:xfrm>
            <a:off x="2240408" y="5300977"/>
            <a:ext cx="22874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they’re</a:t>
            </a:r>
          </a:p>
        </p:txBody>
      </p:sp>
    </p:spTree>
    <p:extLst>
      <p:ext uri="{BB962C8B-B14F-4D97-AF65-F5344CB8AC3E}">
        <p14:creationId xmlns:p14="http://schemas.microsoft.com/office/powerpoint/2010/main" val="61430242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CAE2A5F-0FAC-4DCF-BBAA-59C1D81B772C}"/>
              </a:ext>
            </a:extLst>
          </p:cNvPr>
          <p:cNvSpPr txBox="1"/>
          <p:nvPr/>
        </p:nvSpPr>
        <p:spPr>
          <a:xfrm>
            <a:off x="3207679" y="2438609"/>
            <a:ext cx="35584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8CD3EAFE-9CC6-4ADC-841D-9DE26F686ADD}"/>
              </a:ext>
            </a:extLst>
          </p:cNvPr>
          <p:cNvSpPr txBox="1"/>
          <p:nvPr/>
        </p:nvSpPr>
        <p:spPr>
          <a:xfrm>
            <a:off x="2704268" y="4296808"/>
            <a:ext cx="46498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try again.</a:t>
            </a:r>
          </a:p>
        </p:txBody>
      </p:sp>
    </p:spTree>
    <p:extLst>
      <p:ext uri="{BB962C8B-B14F-4D97-AF65-F5344CB8AC3E}">
        <p14:creationId xmlns:p14="http://schemas.microsoft.com/office/powerpoint/2010/main" val="6652231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1CC533-501D-4F7A-9BDC-610EF6E7CF27}"/>
              </a:ext>
            </a:extLst>
          </p:cNvPr>
          <p:cNvSpPr txBox="1"/>
          <p:nvPr/>
        </p:nvSpPr>
        <p:spPr>
          <a:xfrm>
            <a:off x="2355981" y="2475185"/>
            <a:ext cx="549438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Level Up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B571967D-A045-432D-B3C9-3256B5FAADE6}"/>
              </a:ext>
            </a:extLst>
          </p:cNvPr>
          <p:cNvSpPr txBox="1"/>
          <p:nvPr/>
        </p:nvSpPr>
        <p:spPr>
          <a:xfrm>
            <a:off x="3148405" y="4349059"/>
            <a:ext cx="41040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 the next sentence.</a:t>
            </a:r>
          </a:p>
        </p:txBody>
      </p:sp>
    </p:spTree>
    <p:extLst>
      <p:ext uri="{BB962C8B-B14F-4D97-AF65-F5344CB8AC3E}">
        <p14:creationId xmlns:p14="http://schemas.microsoft.com/office/powerpoint/2010/main" val="114267268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D76D3B-B85F-4AA9-9CB4-4504C0AB69A1}"/>
              </a:ext>
            </a:extLst>
          </p:cNvPr>
          <p:cNvSpPr txBox="1"/>
          <p:nvPr/>
        </p:nvSpPr>
        <p:spPr>
          <a:xfrm>
            <a:off x="1920240" y="1681186"/>
            <a:ext cx="6217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________ the best team in the gaming league.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12E07059-40CF-4074-BC70-6704A47B86C3}"/>
              </a:ext>
            </a:extLst>
          </p:cNvPr>
          <p:cNvSpPr txBox="1"/>
          <p:nvPr/>
        </p:nvSpPr>
        <p:spPr>
          <a:xfrm>
            <a:off x="2240408" y="3417524"/>
            <a:ext cx="19468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There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461312AD-4919-439E-8731-647EEE97354B}"/>
              </a:ext>
            </a:extLst>
          </p:cNvPr>
          <p:cNvSpPr txBox="1"/>
          <p:nvPr/>
        </p:nvSpPr>
        <p:spPr>
          <a:xfrm>
            <a:off x="2240408" y="4359250"/>
            <a:ext cx="18234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Their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D10B6C35-4FA7-4CCE-937A-FA703B25E109}"/>
              </a:ext>
            </a:extLst>
          </p:cNvPr>
          <p:cNvSpPr txBox="1"/>
          <p:nvPr/>
        </p:nvSpPr>
        <p:spPr>
          <a:xfrm>
            <a:off x="2240408" y="5300977"/>
            <a:ext cx="22874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They’re</a:t>
            </a:r>
          </a:p>
        </p:txBody>
      </p:sp>
    </p:spTree>
    <p:extLst>
      <p:ext uri="{BB962C8B-B14F-4D97-AF65-F5344CB8AC3E}">
        <p14:creationId xmlns:p14="http://schemas.microsoft.com/office/powerpoint/2010/main" val="375570542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CAE2A5F-0FAC-4DCF-BBAA-59C1D81B772C}"/>
              </a:ext>
            </a:extLst>
          </p:cNvPr>
          <p:cNvSpPr txBox="1"/>
          <p:nvPr/>
        </p:nvSpPr>
        <p:spPr>
          <a:xfrm>
            <a:off x="3207679" y="2438609"/>
            <a:ext cx="35584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8CD3EAFE-9CC6-4ADC-841D-9DE26F686ADD}"/>
              </a:ext>
            </a:extLst>
          </p:cNvPr>
          <p:cNvSpPr txBox="1"/>
          <p:nvPr/>
        </p:nvSpPr>
        <p:spPr>
          <a:xfrm>
            <a:off x="2704268" y="4296808"/>
            <a:ext cx="46498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try again.</a:t>
            </a:r>
          </a:p>
        </p:txBody>
      </p:sp>
    </p:spTree>
    <p:extLst>
      <p:ext uri="{BB962C8B-B14F-4D97-AF65-F5344CB8AC3E}">
        <p14:creationId xmlns:p14="http://schemas.microsoft.com/office/powerpoint/2010/main" val="2394396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1CC533-501D-4F7A-9BDC-610EF6E7CF27}"/>
              </a:ext>
            </a:extLst>
          </p:cNvPr>
          <p:cNvSpPr txBox="1"/>
          <p:nvPr/>
        </p:nvSpPr>
        <p:spPr>
          <a:xfrm>
            <a:off x="3667228" y="1618262"/>
            <a:ext cx="3266407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They’re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571967D-A045-432D-B3C9-3256B5FAADE6}"/>
              </a:ext>
            </a:extLst>
          </p:cNvPr>
          <p:cNvSpPr txBox="1"/>
          <p:nvPr/>
        </p:nvSpPr>
        <p:spPr>
          <a:xfrm>
            <a:off x="1939666" y="2455859"/>
            <a:ext cx="61790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KG Be Still And Know" panose="02000503000000020004" pitchFamily="2" charset="0"/>
              </a:rPr>
              <a:t>They’re is the contraction for they are.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C93997-6ACF-40E9-AE89-A9526145EF45}"/>
              </a:ext>
            </a:extLst>
          </p:cNvPr>
          <p:cNvSpPr txBox="1"/>
          <p:nvPr/>
        </p:nvSpPr>
        <p:spPr>
          <a:xfrm>
            <a:off x="2460889" y="3886200"/>
            <a:ext cx="521552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They’re coming over to play games.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DBE61355-40AE-4346-9683-230DFD7352E2}"/>
              </a:ext>
            </a:extLst>
          </p:cNvPr>
          <p:cNvSpPr txBox="1"/>
          <p:nvPr/>
        </p:nvSpPr>
        <p:spPr>
          <a:xfrm>
            <a:off x="2507915" y="5563697"/>
            <a:ext cx="50425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KG Summer Sunshine Blackout" panose="02000000000000000000" pitchFamily="2" charset="0"/>
              </a:rPr>
              <a:t>Click here to go to the next slide</a:t>
            </a:r>
          </a:p>
        </p:txBody>
      </p:sp>
    </p:spTree>
    <p:extLst>
      <p:ext uri="{BB962C8B-B14F-4D97-AF65-F5344CB8AC3E}">
        <p14:creationId xmlns:p14="http://schemas.microsoft.com/office/powerpoint/2010/main" val="139942631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1CC533-501D-4F7A-9BDC-610EF6E7CF27}"/>
              </a:ext>
            </a:extLst>
          </p:cNvPr>
          <p:cNvSpPr txBox="1"/>
          <p:nvPr/>
        </p:nvSpPr>
        <p:spPr>
          <a:xfrm>
            <a:off x="2355981" y="2475185"/>
            <a:ext cx="549438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Level Up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B571967D-A045-432D-B3C9-3256B5FAADE6}"/>
              </a:ext>
            </a:extLst>
          </p:cNvPr>
          <p:cNvSpPr txBox="1"/>
          <p:nvPr/>
        </p:nvSpPr>
        <p:spPr>
          <a:xfrm>
            <a:off x="3148405" y="4349059"/>
            <a:ext cx="41040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 the next sentence.</a:t>
            </a:r>
          </a:p>
        </p:txBody>
      </p:sp>
    </p:spTree>
    <p:extLst>
      <p:ext uri="{BB962C8B-B14F-4D97-AF65-F5344CB8AC3E}">
        <p14:creationId xmlns:p14="http://schemas.microsoft.com/office/powerpoint/2010/main" val="260173157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D76D3B-B85F-4AA9-9CB4-4504C0AB69A1}"/>
              </a:ext>
            </a:extLst>
          </p:cNvPr>
          <p:cNvSpPr txBox="1"/>
          <p:nvPr/>
        </p:nvSpPr>
        <p:spPr>
          <a:xfrm>
            <a:off x="1920240" y="1562073"/>
            <a:ext cx="62179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I will go to ________ house to practice for the tournament.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12E07059-40CF-4074-BC70-6704A47B86C3}"/>
              </a:ext>
            </a:extLst>
          </p:cNvPr>
          <p:cNvSpPr txBox="1"/>
          <p:nvPr/>
        </p:nvSpPr>
        <p:spPr>
          <a:xfrm>
            <a:off x="2240408" y="3385916"/>
            <a:ext cx="19468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There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461312AD-4919-439E-8731-647EEE97354B}"/>
              </a:ext>
            </a:extLst>
          </p:cNvPr>
          <p:cNvSpPr txBox="1"/>
          <p:nvPr/>
        </p:nvSpPr>
        <p:spPr>
          <a:xfrm>
            <a:off x="2240408" y="4354876"/>
            <a:ext cx="18234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Their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D10B6C35-4FA7-4CCE-937A-FA703B25E109}"/>
              </a:ext>
            </a:extLst>
          </p:cNvPr>
          <p:cNvSpPr txBox="1"/>
          <p:nvPr/>
        </p:nvSpPr>
        <p:spPr>
          <a:xfrm>
            <a:off x="2240408" y="5300977"/>
            <a:ext cx="22874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They’re</a:t>
            </a:r>
          </a:p>
        </p:txBody>
      </p:sp>
    </p:spTree>
    <p:extLst>
      <p:ext uri="{BB962C8B-B14F-4D97-AF65-F5344CB8AC3E}">
        <p14:creationId xmlns:p14="http://schemas.microsoft.com/office/powerpoint/2010/main" val="393418165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CAE2A5F-0FAC-4DCF-BBAA-59C1D81B772C}"/>
              </a:ext>
            </a:extLst>
          </p:cNvPr>
          <p:cNvSpPr txBox="1"/>
          <p:nvPr/>
        </p:nvSpPr>
        <p:spPr>
          <a:xfrm>
            <a:off x="3207679" y="2438609"/>
            <a:ext cx="35584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8CD3EAFE-9CC6-4ADC-841D-9DE26F686ADD}"/>
              </a:ext>
            </a:extLst>
          </p:cNvPr>
          <p:cNvSpPr txBox="1"/>
          <p:nvPr/>
        </p:nvSpPr>
        <p:spPr>
          <a:xfrm>
            <a:off x="2704268" y="4296808"/>
            <a:ext cx="46498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try again.</a:t>
            </a:r>
          </a:p>
        </p:txBody>
      </p:sp>
    </p:spTree>
    <p:extLst>
      <p:ext uri="{BB962C8B-B14F-4D97-AF65-F5344CB8AC3E}">
        <p14:creationId xmlns:p14="http://schemas.microsoft.com/office/powerpoint/2010/main" val="36174640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1CC533-501D-4F7A-9BDC-610EF6E7CF27}"/>
              </a:ext>
            </a:extLst>
          </p:cNvPr>
          <p:cNvSpPr txBox="1"/>
          <p:nvPr/>
        </p:nvSpPr>
        <p:spPr>
          <a:xfrm>
            <a:off x="2355981" y="2475185"/>
            <a:ext cx="549438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Level Up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B571967D-A045-432D-B3C9-3256B5FAADE6}"/>
              </a:ext>
            </a:extLst>
          </p:cNvPr>
          <p:cNvSpPr txBox="1"/>
          <p:nvPr/>
        </p:nvSpPr>
        <p:spPr>
          <a:xfrm>
            <a:off x="3148405" y="4349059"/>
            <a:ext cx="41040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 the next sentence.</a:t>
            </a:r>
          </a:p>
        </p:txBody>
      </p:sp>
    </p:spTree>
    <p:extLst>
      <p:ext uri="{BB962C8B-B14F-4D97-AF65-F5344CB8AC3E}">
        <p14:creationId xmlns:p14="http://schemas.microsoft.com/office/powerpoint/2010/main" val="382209679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D76D3B-B85F-4AA9-9CB4-4504C0AB69A1}"/>
              </a:ext>
            </a:extLst>
          </p:cNvPr>
          <p:cNvSpPr txBox="1"/>
          <p:nvPr/>
        </p:nvSpPr>
        <p:spPr>
          <a:xfrm>
            <a:off x="1920240" y="1562073"/>
            <a:ext cx="6217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________ going to raise money for a new game.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12E07059-40CF-4074-BC70-6704A47B86C3}"/>
              </a:ext>
            </a:extLst>
          </p:cNvPr>
          <p:cNvSpPr txBox="1"/>
          <p:nvPr/>
        </p:nvSpPr>
        <p:spPr>
          <a:xfrm>
            <a:off x="2240408" y="3385916"/>
            <a:ext cx="19468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There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461312AD-4919-439E-8731-647EEE97354B}"/>
              </a:ext>
            </a:extLst>
          </p:cNvPr>
          <p:cNvSpPr txBox="1"/>
          <p:nvPr/>
        </p:nvSpPr>
        <p:spPr>
          <a:xfrm>
            <a:off x="2240408" y="4354876"/>
            <a:ext cx="18234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Their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D10B6C35-4FA7-4CCE-937A-FA703B25E109}"/>
              </a:ext>
            </a:extLst>
          </p:cNvPr>
          <p:cNvSpPr txBox="1"/>
          <p:nvPr/>
        </p:nvSpPr>
        <p:spPr>
          <a:xfrm>
            <a:off x="2240408" y="5323836"/>
            <a:ext cx="22874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They’re</a:t>
            </a:r>
          </a:p>
        </p:txBody>
      </p:sp>
    </p:spTree>
    <p:extLst>
      <p:ext uri="{BB962C8B-B14F-4D97-AF65-F5344CB8AC3E}">
        <p14:creationId xmlns:p14="http://schemas.microsoft.com/office/powerpoint/2010/main" val="180837409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CAE2A5F-0FAC-4DCF-BBAA-59C1D81B772C}"/>
              </a:ext>
            </a:extLst>
          </p:cNvPr>
          <p:cNvSpPr txBox="1"/>
          <p:nvPr/>
        </p:nvSpPr>
        <p:spPr>
          <a:xfrm>
            <a:off x="3207679" y="2438609"/>
            <a:ext cx="35584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8CD3EAFE-9CC6-4ADC-841D-9DE26F686ADD}"/>
              </a:ext>
            </a:extLst>
          </p:cNvPr>
          <p:cNvSpPr txBox="1"/>
          <p:nvPr/>
        </p:nvSpPr>
        <p:spPr>
          <a:xfrm>
            <a:off x="2704268" y="4296808"/>
            <a:ext cx="46498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try again.</a:t>
            </a:r>
          </a:p>
        </p:txBody>
      </p:sp>
    </p:spTree>
    <p:extLst>
      <p:ext uri="{BB962C8B-B14F-4D97-AF65-F5344CB8AC3E}">
        <p14:creationId xmlns:p14="http://schemas.microsoft.com/office/powerpoint/2010/main" val="426819567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1CC533-501D-4F7A-9BDC-610EF6E7CF27}"/>
              </a:ext>
            </a:extLst>
          </p:cNvPr>
          <p:cNvSpPr txBox="1"/>
          <p:nvPr/>
        </p:nvSpPr>
        <p:spPr>
          <a:xfrm>
            <a:off x="2355981" y="2475185"/>
            <a:ext cx="549438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Level Up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B571967D-A045-432D-B3C9-3256B5FAADE6}"/>
              </a:ext>
            </a:extLst>
          </p:cNvPr>
          <p:cNvSpPr txBox="1"/>
          <p:nvPr/>
        </p:nvSpPr>
        <p:spPr>
          <a:xfrm>
            <a:off x="3148405" y="4349059"/>
            <a:ext cx="41040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 the next sentence.</a:t>
            </a:r>
          </a:p>
        </p:txBody>
      </p:sp>
    </p:spTree>
    <p:extLst>
      <p:ext uri="{BB962C8B-B14F-4D97-AF65-F5344CB8AC3E}">
        <p14:creationId xmlns:p14="http://schemas.microsoft.com/office/powerpoint/2010/main" val="94265334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D76D3B-B85F-4AA9-9CB4-4504C0AB69A1}"/>
              </a:ext>
            </a:extLst>
          </p:cNvPr>
          <p:cNvSpPr txBox="1"/>
          <p:nvPr/>
        </p:nvSpPr>
        <p:spPr>
          <a:xfrm>
            <a:off x="1920240" y="1470276"/>
            <a:ext cx="62179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Do you know where ________ going to play video games after school?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12E07059-40CF-4074-BC70-6704A47B86C3}"/>
              </a:ext>
            </a:extLst>
          </p:cNvPr>
          <p:cNvSpPr txBox="1"/>
          <p:nvPr/>
        </p:nvSpPr>
        <p:spPr>
          <a:xfrm>
            <a:off x="2240408" y="3385916"/>
            <a:ext cx="19468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There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461312AD-4919-439E-8731-647EEE97354B}"/>
              </a:ext>
            </a:extLst>
          </p:cNvPr>
          <p:cNvSpPr txBox="1"/>
          <p:nvPr/>
        </p:nvSpPr>
        <p:spPr>
          <a:xfrm>
            <a:off x="2240408" y="4354876"/>
            <a:ext cx="18234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Their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D10B6C35-4FA7-4CCE-937A-FA703B25E109}"/>
              </a:ext>
            </a:extLst>
          </p:cNvPr>
          <p:cNvSpPr txBox="1"/>
          <p:nvPr/>
        </p:nvSpPr>
        <p:spPr>
          <a:xfrm>
            <a:off x="2240408" y="5300977"/>
            <a:ext cx="22874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They’re</a:t>
            </a:r>
          </a:p>
        </p:txBody>
      </p:sp>
    </p:spTree>
    <p:extLst>
      <p:ext uri="{BB962C8B-B14F-4D97-AF65-F5344CB8AC3E}">
        <p14:creationId xmlns:p14="http://schemas.microsoft.com/office/powerpoint/2010/main" val="284138720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CAE2A5F-0FAC-4DCF-BBAA-59C1D81B772C}"/>
              </a:ext>
            </a:extLst>
          </p:cNvPr>
          <p:cNvSpPr txBox="1"/>
          <p:nvPr/>
        </p:nvSpPr>
        <p:spPr>
          <a:xfrm>
            <a:off x="3207679" y="2438609"/>
            <a:ext cx="35584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8CD3EAFE-9CC6-4ADC-841D-9DE26F686ADD}"/>
              </a:ext>
            </a:extLst>
          </p:cNvPr>
          <p:cNvSpPr txBox="1"/>
          <p:nvPr/>
        </p:nvSpPr>
        <p:spPr>
          <a:xfrm>
            <a:off x="2704268" y="4296808"/>
            <a:ext cx="46498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try again.</a:t>
            </a:r>
          </a:p>
        </p:txBody>
      </p:sp>
    </p:spTree>
    <p:extLst>
      <p:ext uri="{BB962C8B-B14F-4D97-AF65-F5344CB8AC3E}">
        <p14:creationId xmlns:p14="http://schemas.microsoft.com/office/powerpoint/2010/main" val="279046233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1CC533-501D-4F7A-9BDC-610EF6E7CF27}"/>
              </a:ext>
            </a:extLst>
          </p:cNvPr>
          <p:cNvSpPr txBox="1"/>
          <p:nvPr/>
        </p:nvSpPr>
        <p:spPr>
          <a:xfrm>
            <a:off x="2355981" y="2475185"/>
            <a:ext cx="549438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Level Up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B571967D-A045-432D-B3C9-3256B5FAADE6}"/>
              </a:ext>
            </a:extLst>
          </p:cNvPr>
          <p:cNvSpPr txBox="1"/>
          <p:nvPr/>
        </p:nvSpPr>
        <p:spPr>
          <a:xfrm>
            <a:off x="3148405" y="4349059"/>
            <a:ext cx="41040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 the next sentence.</a:t>
            </a:r>
          </a:p>
        </p:txBody>
      </p:sp>
    </p:spTree>
    <p:extLst>
      <p:ext uri="{BB962C8B-B14F-4D97-AF65-F5344CB8AC3E}">
        <p14:creationId xmlns:p14="http://schemas.microsoft.com/office/powerpoint/2010/main" val="2121661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D76D3B-B85F-4AA9-9CB4-4504C0AB69A1}"/>
              </a:ext>
            </a:extLst>
          </p:cNvPr>
          <p:cNvSpPr txBox="1"/>
          <p:nvPr/>
        </p:nvSpPr>
        <p:spPr>
          <a:xfrm>
            <a:off x="1625019" y="1563189"/>
            <a:ext cx="69651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I will go to ________ house to</a:t>
            </a:r>
          </a:p>
          <a:p>
            <a:pPr algn="ctr"/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play video games after  school.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12E07059-40CF-4074-BC70-6704A47B86C3}"/>
              </a:ext>
            </a:extLst>
          </p:cNvPr>
          <p:cNvSpPr txBox="1"/>
          <p:nvPr/>
        </p:nvSpPr>
        <p:spPr>
          <a:xfrm>
            <a:off x="2240408" y="3385916"/>
            <a:ext cx="18838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there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461312AD-4919-439E-8731-647EEE97354B}"/>
              </a:ext>
            </a:extLst>
          </p:cNvPr>
          <p:cNvSpPr txBox="1"/>
          <p:nvPr/>
        </p:nvSpPr>
        <p:spPr>
          <a:xfrm>
            <a:off x="2240408" y="4354876"/>
            <a:ext cx="17604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their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D10B6C35-4FA7-4CCE-937A-FA703B25E109}"/>
              </a:ext>
            </a:extLst>
          </p:cNvPr>
          <p:cNvSpPr txBox="1"/>
          <p:nvPr/>
        </p:nvSpPr>
        <p:spPr>
          <a:xfrm>
            <a:off x="2240408" y="5300977"/>
            <a:ext cx="22244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they’re</a:t>
            </a:r>
          </a:p>
        </p:txBody>
      </p:sp>
    </p:spTree>
    <p:extLst>
      <p:ext uri="{BB962C8B-B14F-4D97-AF65-F5344CB8AC3E}">
        <p14:creationId xmlns:p14="http://schemas.microsoft.com/office/powerpoint/2010/main" val="202326723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D76D3B-B85F-4AA9-9CB4-4504C0AB69A1}"/>
              </a:ext>
            </a:extLst>
          </p:cNvPr>
          <p:cNvSpPr txBox="1"/>
          <p:nvPr/>
        </p:nvSpPr>
        <p:spPr>
          <a:xfrm>
            <a:off x="1920240" y="1470276"/>
            <a:ext cx="62179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I can’t remember where I saw the controller when I was over ________.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12E07059-40CF-4074-BC70-6704A47B86C3}"/>
              </a:ext>
            </a:extLst>
          </p:cNvPr>
          <p:cNvSpPr txBox="1"/>
          <p:nvPr/>
        </p:nvSpPr>
        <p:spPr>
          <a:xfrm>
            <a:off x="2240408" y="3385916"/>
            <a:ext cx="19468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there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461312AD-4919-439E-8731-647EEE97354B}"/>
              </a:ext>
            </a:extLst>
          </p:cNvPr>
          <p:cNvSpPr txBox="1"/>
          <p:nvPr/>
        </p:nvSpPr>
        <p:spPr>
          <a:xfrm>
            <a:off x="2240408" y="4354876"/>
            <a:ext cx="18234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their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D10B6C35-4FA7-4CCE-937A-FA703B25E109}"/>
              </a:ext>
            </a:extLst>
          </p:cNvPr>
          <p:cNvSpPr txBox="1"/>
          <p:nvPr/>
        </p:nvSpPr>
        <p:spPr>
          <a:xfrm>
            <a:off x="2240408" y="5300977"/>
            <a:ext cx="22874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they’re</a:t>
            </a:r>
          </a:p>
        </p:txBody>
      </p:sp>
    </p:spTree>
    <p:extLst>
      <p:ext uri="{BB962C8B-B14F-4D97-AF65-F5344CB8AC3E}">
        <p14:creationId xmlns:p14="http://schemas.microsoft.com/office/powerpoint/2010/main" val="136173789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CAE2A5F-0FAC-4DCF-BBAA-59C1D81B772C}"/>
              </a:ext>
            </a:extLst>
          </p:cNvPr>
          <p:cNvSpPr txBox="1"/>
          <p:nvPr/>
        </p:nvSpPr>
        <p:spPr>
          <a:xfrm>
            <a:off x="3207679" y="2438609"/>
            <a:ext cx="35584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8CD3EAFE-9CC6-4ADC-841D-9DE26F686ADD}"/>
              </a:ext>
            </a:extLst>
          </p:cNvPr>
          <p:cNvSpPr txBox="1"/>
          <p:nvPr/>
        </p:nvSpPr>
        <p:spPr>
          <a:xfrm>
            <a:off x="2704268" y="4296808"/>
            <a:ext cx="46498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try again.</a:t>
            </a:r>
          </a:p>
        </p:txBody>
      </p:sp>
    </p:spTree>
    <p:extLst>
      <p:ext uri="{BB962C8B-B14F-4D97-AF65-F5344CB8AC3E}">
        <p14:creationId xmlns:p14="http://schemas.microsoft.com/office/powerpoint/2010/main" val="16993028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1CC533-501D-4F7A-9BDC-610EF6E7CF27}"/>
              </a:ext>
            </a:extLst>
          </p:cNvPr>
          <p:cNvSpPr txBox="1"/>
          <p:nvPr/>
        </p:nvSpPr>
        <p:spPr>
          <a:xfrm>
            <a:off x="2355981" y="2475185"/>
            <a:ext cx="549438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Level Up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B571967D-A045-432D-B3C9-3256B5FAADE6}"/>
              </a:ext>
            </a:extLst>
          </p:cNvPr>
          <p:cNvSpPr txBox="1"/>
          <p:nvPr/>
        </p:nvSpPr>
        <p:spPr>
          <a:xfrm>
            <a:off x="3148405" y="4349059"/>
            <a:ext cx="41040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 the next sentence.</a:t>
            </a:r>
          </a:p>
        </p:txBody>
      </p:sp>
    </p:spTree>
    <p:extLst>
      <p:ext uri="{BB962C8B-B14F-4D97-AF65-F5344CB8AC3E}">
        <p14:creationId xmlns:p14="http://schemas.microsoft.com/office/powerpoint/2010/main" val="113412621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D76D3B-B85F-4AA9-9CB4-4504C0AB69A1}"/>
              </a:ext>
            </a:extLst>
          </p:cNvPr>
          <p:cNvSpPr txBox="1"/>
          <p:nvPr/>
        </p:nvSpPr>
        <p:spPr>
          <a:xfrm>
            <a:off x="1920240" y="1470276"/>
            <a:ext cx="6217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How do I get ________ in the game?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12E07059-40CF-4074-BC70-6704A47B86C3}"/>
              </a:ext>
            </a:extLst>
          </p:cNvPr>
          <p:cNvSpPr txBox="1"/>
          <p:nvPr/>
        </p:nvSpPr>
        <p:spPr>
          <a:xfrm>
            <a:off x="2240408" y="3385916"/>
            <a:ext cx="19468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there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461312AD-4919-439E-8731-647EEE97354B}"/>
              </a:ext>
            </a:extLst>
          </p:cNvPr>
          <p:cNvSpPr txBox="1"/>
          <p:nvPr/>
        </p:nvSpPr>
        <p:spPr>
          <a:xfrm>
            <a:off x="2240408" y="4354876"/>
            <a:ext cx="18234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their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D10B6C35-4FA7-4CCE-937A-FA703B25E109}"/>
              </a:ext>
            </a:extLst>
          </p:cNvPr>
          <p:cNvSpPr txBox="1"/>
          <p:nvPr/>
        </p:nvSpPr>
        <p:spPr>
          <a:xfrm>
            <a:off x="2240408" y="5323836"/>
            <a:ext cx="22874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they’re</a:t>
            </a:r>
          </a:p>
        </p:txBody>
      </p:sp>
    </p:spTree>
    <p:extLst>
      <p:ext uri="{BB962C8B-B14F-4D97-AF65-F5344CB8AC3E}">
        <p14:creationId xmlns:p14="http://schemas.microsoft.com/office/powerpoint/2010/main" val="5159402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CAE2A5F-0FAC-4DCF-BBAA-59C1D81B772C}"/>
              </a:ext>
            </a:extLst>
          </p:cNvPr>
          <p:cNvSpPr txBox="1"/>
          <p:nvPr/>
        </p:nvSpPr>
        <p:spPr>
          <a:xfrm>
            <a:off x="3207679" y="2438609"/>
            <a:ext cx="35584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8CD3EAFE-9CC6-4ADC-841D-9DE26F686ADD}"/>
              </a:ext>
            </a:extLst>
          </p:cNvPr>
          <p:cNvSpPr txBox="1"/>
          <p:nvPr/>
        </p:nvSpPr>
        <p:spPr>
          <a:xfrm>
            <a:off x="2704268" y="4296808"/>
            <a:ext cx="46498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try again.</a:t>
            </a:r>
          </a:p>
        </p:txBody>
      </p:sp>
    </p:spTree>
    <p:extLst>
      <p:ext uri="{BB962C8B-B14F-4D97-AF65-F5344CB8AC3E}">
        <p14:creationId xmlns:p14="http://schemas.microsoft.com/office/powerpoint/2010/main" val="174097263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1CC533-501D-4F7A-9BDC-610EF6E7CF27}"/>
              </a:ext>
            </a:extLst>
          </p:cNvPr>
          <p:cNvSpPr txBox="1"/>
          <p:nvPr/>
        </p:nvSpPr>
        <p:spPr>
          <a:xfrm>
            <a:off x="2355981" y="2475185"/>
            <a:ext cx="549438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Level Up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B571967D-A045-432D-B3C9-3256B5FAADE6}"/>
              </a:ext>
            </a:extLst>
          </p:cNvPr>
          <p:cNvSpPr txBox="1"/>
          <p:nvPr/>
        </p:nvSpPr>
        <p:spPr>
          <a:xfrm>
            <a:off x="3148405" y="4349059"/>
            <a:ext cx="41040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 the next sentence.</a:t>
            </a:r>
          </a:p>
        </p:txBody>
      </p:sp>
    </p:spTree>
    <p:extLst>
      <p:ext uri="{BB962C8B-B14F-4D97-AF65-F5344CB8AC3E}">
        <p14:creationId xmlns:p14="http://schemas.microsoft.com/office/powerpoint/2010/main" val="95038929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D76D3B-B85F-4AA9-9CB4-4504C0AB69A1}"/>
              </a:ext>
            </a:extLst>
          </p:cNvPr>
          <p:cNvSpPr txBox="1"/>
          <p:nvPr/>
        </p:nvSpPr>
        <p:spPr>
          <a:xfrm>
            <a:off x="1920240" y="1470276"/>
            <a:ext cx="6217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I think that is ________ favorite game to play.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12E07059-40CF-4074-BC70-6704A47B86C3}"/>
              </a:ext>
            </a:extLst>
          </p:cNvPr>
          <p:cNvSpPr txBox="1"/>
          <p:nvPr/>
        </p:nvSpPr>
        <p:spPr>
          <a:xfrm>
            <a:off x="2240408" y="3385916"/>
            <a:ext cx="19468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there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461312AD-4919-439E-8731-647EEE97354B}"/>
              </a:ext>
            </a:extLst>
          </p:cNvPr>
          <p:cNvSpPr txBox="1"/>
          <p:nvPr/>
        </p:nvSpPr>
        <p:spPr>
          <a:xfrm>
            <a:off x="2240408" y="4354876"/>
            <a:ext cx="18234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their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D10B6C35-4FA7-4CCE-937A-FA703B25E109}"/>
              </a:ext>
            </a:extLst>
          </p:cNvPr>
          <p:cNvSpPr txBox="1"/>
          <p:nvPr/>
        </p:nvSpPr>
        <p:spPr>
          <a:xfrm>
            <a:off x="2240408" y="5300977"/>
            <a:ext cx="22874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they’re</a:t>
            </a:r>
          </a:p>
        </p:txBody>
      </p:sp>
    </p:spTree>
    <p:extLst>
      <p:ext uri="{BB962C8B-B14F-4D97-AF65-F5344CB8AC3E}">
        <p14:creationId xmlns:p14="http://schemas.microsoft.com/office/powerpoint/2010/main" val="158413252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CAE2A5F-0FAC-4DCF-BBAA-59C1D81B772C}"/>
              </a:ext>
            </a:extLst>
          </p:cNvPr>
          <p:cNvSpPr txBox="1"/>
          <p:nvPr/>
        </p:nvSpPr>
        <p:spPr>
          <a:xfrm>
            <a:off x="3207679" y="2438609"/>
            <a:ext cx="35584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8CD3EAFE-9CC6-4ADC-841D-9DE26F686ADD}"/>
              </a:ext>
            </a:extLst>
          </p:cNvPr>
          <p:cNvSpPr txBox="1"/>
          <p:nvPr/>
        </p:nvSpPr>
        <p:spPr>
          <a:xfrm>
            <a:off x="2704268" y="4296808"/>
            <a:ext cx="46498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try again.</a:t>
            </a:r>
          </a:p>
        </p:txBody>
      </p:sp>
    </p:spTree>
    <p:extLst>
      <p:ext uri="{BB962C8B-B14F-4D97-AF65-F5344CB8AC3E}">
        <p14:creationId xmlns:p14="http://schemas.microsoft.com/office/powerpoint/2010/main" val="399908730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1CC533-501D-4F7A-9BDC-610EF6E7CF27}"/>
              </a:ext>
            </a:extLst>
          </p:cNvPr>
          <p:cNvSpPr txBox="1"/>
          <p:nvPr/>
        </p:nvSpPr>
        <p:spPr>
          <a:xfrm>
            <a:off x="2355981" y="2475185"/>
            <a:ext cx="549438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Level Up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B571967D-A045-432D-B3C9-3256B5FAADE6}"/>
              </a:ext>
            </a:extLst>
          </p:cNvPr>
          <p:cNvSpPr txBox="1"/>
          <p:nvPr/>
        </p:nvSpPr>
        <p:spPr>
          <a:xfrm>
            <a:off x="3148405" y="4349059"/>
            <a:ext cx="41040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 the next sentence.</a:t>
            </a:r>
          </a:p>
        </p:txBody>
      </p:sp>
    </p:spTree>
    <p:extLst>
      <p:ext uri="{BB962C8B-B14F-4D97-AF65-F5344CB8AC3E}">
        <p14:creationId xmlns:p14="http://schemas.microsoft.com/office/powerpoint/2010/main" val="199567865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D76D3B-B85F-4AA9-9CB4-4504C0AB69A1}"/>
              </a:ext>
            </a:extLst>
          </p:cNvPr>
          <p:cNvSpPr txBox="1"/>
          <p:nvPr/>
        </p:nvSpPr>
        <p:spPr>
          <a:xfrm>
            <a:off x="1920240" y="1470276"/>
            <a:ext cx="6217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How can I get over ________ to get the stars?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12E07059-40CF-4074-BC70-6704A47B86C3}"/>
              </a:ext>
            </a:extLst>
          </p:cNvPr>
          <p:cNvSpPr txBox="1"/>
          <p:nvPr/>
        </p:nvSpPr>
        <p:spPr>
          <a:xfrm>
            <a:off x="2240408" y="3385916"/>
            <a:ext cx="19468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there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461312AD-4919-439E-8731-647EEE97354B}"/>
              </a:ext>
            </a:extLst>
          </p:cNvPr>
          <p:cNvSpPr txBox="1"/>
          <p:nvPr/>
        </p:nvSpPr>
        <p:spPr>
          <a:xfrm>
            <a:off x="2240408" y="4354876"/>
            <a:ext cx="18234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their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D10B6C35-4FA7-4CCE-937A-FA703B25E109}"/>
              </a:ext>
            </a:extLst>
          </p:cNvPr>
          <p:cNvSpPr txBox="1"/>
          <p:nvPr/>
        </p:nvSpPr>
        <p:spPr>
          <a:xfrm>
            <a:off x="2240408" y="5300977"/>
            <a:ext cx="22874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they’re</a:t>
            </a:r>
          </a:p>
        </p:txBody>
      </p:sp>
    </p:spTree>
    <p:extLst>
      <p:ext uri="{BB962C8B-B14F-4D97-AF65-F5344CB8AC3E}">
        <p14:creationId xmlns:p14="http://schemas.microsoft.com/office/powerpoint/2010/main" val="2540651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CAE2A5F-0FAC-4DCF-BBAA-59C1D81B772C}"/>
              </a:ext>
            </a:extLst>
          </p:cNvPr>
          <p:cNvSpPr txBox="1"/>
          <p:nvPr/>
        </p:nvSpPr>
        <p:spPr>
          <a:xfrm>
            <a:off x="3207679" y="2438609"/>
            <a:ext cx="35584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8CD3EAFE-9CC6-4ADC-841D-9DE26F686ADD}"/>
              </a:ext>
            </a:extLst>
          </p:cNvPr>
          <p:cNvSpPr txBox="1"/>
          <p:nvPr/>
        </p:nvSpPr>
        <p:spPr>
          <a:xfrm>
            <a:off x="2704268" y="4296808"/>
            <a:ext cx="46498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try again.</a:t>
            </a:r>
          </a:p>
        </p:txBody>
      </p:sp>
    </p:spTree>
    <p:extLst>
      <p:ext uri="{BB962C8B-B14F-4D97-AF65-F5344CB8AC3E}">
        <p14:creationId xmlns:p14="http://schemas.microsoft.com/office/powerpoint/2010/main" val="56558636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CAE2A5F-0FAC-4DCF-BBAA-59C1D81B772C}"/>
              </a:ext>
            </a:extLst>
          </p:cNvPr>
          <p:cNvSpPr txBox="1"/>
          <p:nvPr/>
        </p:nvSpPr>
        <p:spPr>
          <a:xfrm>
            <a:off x="3207679" y="2438609"/>
            <a:ext cx="35584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8CD3EAFE-9CC6-4ADC-841D-9DE26F686ADD}"/>
              </a:ext>
            </a:extLst>
          </p:cNvPr>
          <p:cNvSpPr txBox="1"/>
          <p:nvPr/>
        </p:nvSpPr>
        <p:spPr>
          <a:xfrm>
            <a:off x="2704268" y="4296808"/>
            <a:ext cx="46498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try again.</a:t>
            </a:r>
          </a:p>
        </p:txBody>
      </p:sp>
    </p:spTree>
    <p:extLst>
      <p:ext uri="{BB962C8B-B14F-4D97-AF65-F5344CB8AC3E}">
        <p14:creationId xmlns:p14="http://schemas.microsoft.com/office/powerpoint/2010/main" val="209421037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1CC533-501D-4F7A-9BDC-610EF6E7CF27}"/>
              </a:ext>
            </a:extLst>
          </p:cNvPr>
          <p:cNvSpPr txBox="1"/>
          <p:nvPr/>
        </p:nvSpPr>
        <p:spPr>
          <a:xfrm>
            <a:off x="2355981" y="2475185"/>
            <a:ext cx="549438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Level Up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B571967D-A045-432D-B3C9-3256B5FAADE6}"/>
              </a:ext>
            </a:extLst>
          </p:cNvPr>
          <p:cNvSpPr txBox="1"/>
          <p:nvPr/>
        </p:nvSpPr>
        <p:spPr>
          <a:xfrm>
            <a:off x="3148405" y="4349059"/>
            <a:ext cx="41040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 the next sentence.</a:t>
            </a:r>
          </a:p>
        </p:txBody>
      </p:sp>
    </p:spTree>
    <p:extLst>
      <p:ext uri="{BB962C8B-B14F-4D97-AF65-F5344CB8AC3E}">
        <p14:creationId xmlns:p14="http://schemas.microsoft.com/office/powerpoint/2010/main" val="189119551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D76D3B-B85F-4AA9-9CB4-4504C0AB69A1}"/>
              </a:ext>
            </a:extLst>
          </p:cNvPr>
          <p:cNvSpPr txBox="1"/>
          <p:nvPr/>
        </p:nvSpPr>
        <p:spPr>
          <a:xfrm>
            <a:off x="1920240" y="1470276"/>
            <a:ext cx="6217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Do you know how ________ going to get to the next level?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12E07059-40CF-4074-BC70-6704A47B86C3}"/>
              </a:ext>
            </a:extLst>
          </p:cNvPr>
          <p:cNvSpPr txBox="1"/>
          <p:nvPr/>
        </p:nvSpPr>
        <p:spPr>
          <a:xfrm>
            <a:off x="2240408" y="3385916"/>
            <a:ext cx="19468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there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461312AD-4919-439E-8731-647EEE97354B}"/>
              </a:ext>
            </a:extLst>
          </p:cNvPr>
          <p:cNvSpPr txBox="1"/>
          <p:nvPr/>
        </p:nvSpPr>
        <p:spPr>
          <a:xfrm>
            <a:off x="2240408" y="4354876"/>
            <a:ext cx="18234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their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D10B6C35-4FA7-4CCE-937A-FA703B25E109}"/>
              </a:ext>
            </a:extLst>
          </p:cNvPr>
          <p:cNvSpPr txBox="1"/>
          <p:nvPr/>
        </p:nvSpPr>
        <p:spPr>
          <a:xfrm>
            <a:off x="2240408" y="5300977"/>
            <a:ext cx="22874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they’re</a:t>
            </a:r>
          </a:p>
        </p:txBody>
      </p:sp>
    </p:spTree>
    <p:extLst>
      <p:ext uri="{BB962C8B-B14F-4D97-AF65-F5344CB8AC3E}">
        <p14:creationId xmlns:p14="http://schemas.microsoft.com/office/powerpoint/2010/main" val="55927072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CAE2A5F-0FAC-4DCF-BBAA-59C1D81B772C}"/>
              </a:ext>
            </a:extLst>
          </p:cNvPr>
          <p:cNvSpPr txBox="1"/>
          <p:nvPr/>
        </p:nvSpPr>
        <p:spPr>
          <a:xfrm>
            <a:off x="3207679" y="2438609"/>
            <a:ext cx="35584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8CD3EAFE-9CC6-4ADC-841D-9DE26F686ADD}"/>
              </a:ext>
            </a:extLst>
          </p:cNvPr>
          <p:cNvSpPr txBox="1"/>
          <p:nvPr/>
        </p:nvSpPr>
        <p:spPr>
          <a:xfrm>
            <a:off x="2704268" y="4296808"/>
            <a:ext cx="46498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try again.</a:t>
            </a:r>
          </a:p>
        </p:txBody>
      </p:sp>
    </p:spTree>
    <p:extLst>
      <p:ext uri="{BB962C8B-B14F-4D97-AF65-F5344CB8AC3E}">
        <p14:creationId xmlns:p14="http://schemas.microsoft.com/office/powerpoint/2010/main" val="258296797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1CC533-501D-4F7A-9BDC-610EF6E7CF27}"/>
              </a:ext>
            </a:extLst>
          </p:cNvPr>
          <p:cNvSpPr txBox="1"/>
          <p:nvPr/>
        </p:nvSpPr>
        <p:spPr>
          <a:xfrm>
            <a:off x="2355981" y="2475185"/>
            <a:ext cx="549438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Level Up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B571967D-A045-432D-B3C9-3256B5FAADE6}"/>
              </a:ext>
            </a:extLst>
          </p:cNvPr>
          <p:cNvSpPr txBox="1"/>
          <p:nvPr/>
        </p:nvSpPr>
        <p:spPr>
          <a:xfrm>
            <a:off x="3148405" y="4349059"/>
            <a:ext cx="41040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 the next sentence.</a:t>
            </a:r>
          </a:p>
        </p:txBody>
      </p:sp>
    </p:spTree>
    <p:extLst>
      <p:ext uri="{BB962C8B-B14F-4D97-AF65-F5344CB8AC3E}">
        <p14:creationId xmlns:p14="http://schemas.microsoft.com/office/powerpoint/2010/main" val="307509649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D76D3B-B85F-4AA9-9CB4-4504C0AB69A1}"/>
              </a:ext>
            </a:extLst>
          </p:cNvPr>
          <p:cNvSpPr txBox="1"/>
          <p:nvPr/>
        </p:nvSpPr>
        <p:spPr>
          <a:xfrm>
            <a:off x="1920240" y="1470276"/>
            <a:ext cx="6217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I think I left my game at ________ house.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12E07059-40CF-4074-BC70-6704A47B86C3}"/>
              </a:ext>
            </a:extLst>
          </p:cNvPr>
          <p:cNvSpPr txBox="1"/>
          <p:nvPr/>
        </p:nvSpPr>
        <p:spPr>
          <a:xfrm>
            <a:off x="2240408" y="3385916"/>
            <a:ext cx="19468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there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461312AD-4919-439E-8731-647EEE97354B}"/>
              </a:ext>
            </a:extLst>
          </p:cNvPr>
          <p:cNvSpPr txBox="1"/>
          <p:nvPr/>
        </p:nvSpPr>
        <p:spPr>
          <a:xfrm>
            <a:off x="2240408" y="4354876"/>
            <a:ext cx="18234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their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D10B6C35-4FA7-4CCE-937A-FA703B25E109}"/>
              </a:ext>
            </a:extLst>
          </p:cNvPr>
          <p:cNvSpPr txBox="1"/>
          <p:nvPr/>
        </p:nvSpPr>
        <p:spPr>
          <a:xfrm>
            <a:off x="2240408" y="5300977"/>
            <a:ext cx="22874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they’re</a:t>
            </a:r>
          </a:p>
        </p:txBody>
      </p:sp>
    </p:spTree>
    <p:extLst>
      <p:ext uri="{BB962C8B-B14F-4D97-AF65-F5344CB8AC3E}">
        <p14:creationId xmlns:p14="http://schemas.microsoft.com/office/powerpoint/2010/main" val="49666777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CAE2A5F-0FAC-4DCF-BBAA-59C1D81B772C}"/>
              </a:ext>
            </a:extLst>
          </p:cNvPr>
          <p:cNvSpPr txBox="1"/>
          <p:nvPr/>
        </p:nvSpPr>
        <p:spPr>
          <a:xfrm>
            <a:off x="3207679" y="2438609"/>
            <a:ext cx="35584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8CD3EAFE-9CC6-4ADC-841D-9DE26F686ADD}"/>
              </a:ext>
            </a:extLst>
          </p:cNvPr>
          <p:cNvSpPr txBox="1"/>
          <p:nvPr/>
        </p:nvSpPr>
        <p:spPr>
          <a:xfrm>
            <a:off x="2704268" y="4296808"/>
            <a:ext cx="46498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try again.</a:t>
            </a:r>
          </a:p>
        </p:txBody>
      </p:sp>
    </p:spTree>
    <p:extLst>
      <p:ext uri="{BB962C8B-B14F-4D97-AF65-F5344CB8AC3E}">
        <p14:creationId xmlns:p14="http://schemas.microsoft.com/office/powerpoint/2010/main" val="141936212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1CC533-501D-4F7A-9BDC-610EF6E7CF27}"/>
              </a:ext>
            </a:extLst>
          </p:cNvPr>
          <p:cNvSpPr txBox="1"/>
          <p:nvPr/>
        </p:nvSpPr>
        <p:spPr>
          <a:xfrm>
            <a:off x="2355981" y="2475185"/>
            <a:ext cx="549438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Level Up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B571967D-A045-432D-B3C9-3256B5FAADE6}"/>
              </a:ext>
            </a:extLst>
          </p:cNvPr>
          <p:cNvSpPr txBox="1"/>
          <p:nvPr/>
        </p:nvSpPr>
        <p:spPr>
          <a:xfrm>
            <a:off x="3148405" y="4349059"/>
            <a:ext cx="41040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 the next sentence.</a:t>
            </a:r>
          </a:p>
        </p:txBody>
      </p:sp>
    </p:spTree>
    <p:extLst>
      <p:ext uri="{BB962C8B-B14F-4D97-AF65-F5344CB8AC3E}">
        <p14:creationId xmlns:p14="http://schemas.microsoft.com/office/powerpoint/2010/main" val="31736877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D76D3B-B85F-4AA9-9CB4-4504C0AB69A1}"/>
              </a:ext>
            </a:extLst>
          </p:cNvPr>
          <p:cNvSpPr txBox="1"/>
          <p:nvPr/>
        </p:nvSpPr>
        <p:spPr>
          <a:xfrm>
            <a:off x="1920240" y="1470276"/>
            <a:ext cx="6217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My friend left her controller over ________.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12E07059-40CF-4074-BC70-6704A47B86C3}"/>
              </a:ext>
            </a:extLst>
          </p:cNvPr>
          <p:cNvSpPr txBox="1"/>
          <p:nvPr/>
        </p:nvSpPr>
        <p:spPr>
          <a:xfrm>
            <a:off x="2240408" y="3385916"/>
            <a:ext cx="19468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there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461312AD-4919-439E-8731-647EEE97354B}"/>
              </a:ext>
            </a:extLst>
          </p:cNvPr>
          <p:cNvSpPr txBox="1"/>
          <p:nvPr/>
        </p:nvSpPr>
        <p:spPr>
          <a:xfrm>
            <a:off x="2240408" y="4354876"/>
            <a:ext cx="18234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their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D10B6C35-4FA7-4CCE-937A-FA703B25E109}"/>
              </a:ext>
            </a:extLst>
          </p:cNvPr>
          <p:cNvSpPr txBox="1"/>
          <p:nvPr/>
        </p:nvSpPr>
        <p:spPr>
          <a:xfrm>
            <a:off x="2240408" y="5300977"/>
            <a:ext cx="22874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they’re</a:t>
            </a:r>
          </a:p>
        </p:txBody>
      </p:sp>
    </p:spTree>
    <p:extLst>
      <p:ext uri="{BB962C8B-B14F-4D97-AF65-F5344CB8AC3E}">
        <p14:creationId xmlns:p14="http://schemas.microsoft.com/office/powerpoint/2010/main" val="33117505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CAE2A5F-0FAC-4DCF-BBAA-59C1D81B772C}"/>
              </a:ext>
            </a:extLst>
          </p:cNvPr>
          <p:cNvSpPr txBox="1"/>
          <p:nvPr/>
        </p:nvSpPr>
        <p:spPr>
          <a:xfrm>
            <a:off x="3207679" y="2438609"/>
            <a:ext cx="35584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8CD3EAFE-9CC6-4ADC-841D-9DE26F686ADD}"/>
              </a:ext>
            </a:extLst>
          </p:cNvPr>
          <p:cNvSpPr txBox="1"/>
          <p:nvPr/>
        </p:nvSpPr>
        <p:spPr>
          <a:xfrm>
            <a:off x="2704268" y="4296808"/>
            <a:ext cx="46498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try again.</a:t>
            </a:r>
          </a:p>
        </p:txBody>
      </p:sp>
    </p:spTree>
    <p:extLst>
      <p:ext uri="{BB962C8B-B14F-4D97-AF65-F5344CB8AC3E}">
        <p14:creationId xmlns:p14="http://schemas.microsoft.com/office/powerpoint/2010/main" val="2044329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1CC533-501D-4F7A-9BDC-610EF6E7CF27}"/>
              </a:ext>
            </a:extLst>
          </p:cNvPr>
          <p:cNvSpPr txBox="1"/>
          <p:nvPr/>
        </p:nvSpPr>
        <p:spPr>
          <a:xfrm>
            <a:off x="2355981" y="2475185"/>
            <a:ext cx="549438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Level Up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B571967D-A045-432D-B3C9-3256B5FAADE6}"/>
              </a:ext>
            </a:extLst>
          </p:cNvPr>
          <p:cNvSpPr txBox="1"/>
          <p:nvPr/>
        </p:nvSpPr>
        <p:spPr>
          <a:xfrm>
            <a:off x="3148405" y="4349059"/>
            <a:ext cx="41040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 the next sentence.</a:t>
            </a:r>
          </a:p>
        </p:txBody>
      </p:sp>
    </p:spTree>
    <p:extLst>
      <p:ext uri="{BB962C8B-B14F-4D97-AF65-F5344CB8AC3E}">
        <p14:creationId xmlns:p14="http://schemas.microsoft.com/office/powerpoint/2010/main" val="230785536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1CC533-501D-4F7A-9BDC-610EF6E7CF27}"/>
              </a:ext>
            </a:extLst>
          </p:cNvPr>
          <p:cNvSpPr txBox="1"/>
          <p:nvPr/>
        </p:nvSpPr>
        <p:spPr>
          <a:xfrm>
            <a:off x="2355981" y="2475185"/>
            <a:ext cx="549438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Level Up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571967D-A045-432D-B3C9-3256B5FAADE6}"/>
              </a:ext>
            </a:extLst>
          </p:cNvPr>
          <p:cNvSpPr txBox="1"/>
          <p:nvPr/>
        </p:nvSpPr>
        <p:spPr>
          <a:xfrm>
            <a:off x="3148405" y="4349059"/>
            <a:ext cx="41040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back to the beginning.</a:t>
            </a:r>
          </a:p>
        </p:txBody>
      </p:sp>
    </p:spTree>
    <p:extLst>
      <p:ext uri="{BB962C8B-B14F-4D97-AF65-F5344CB8AC3E}">
        <p14:creationId xmlns:p14="http://schemas.microsoft.com/office/powerpoint/2010/main" val="4207699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D76D3B-B85F-4AA9-9CB4-4504C0AB69A1}"/>
              </a:ext>
            </a:extLst>
          </p:cNvPr>
          <p:cNvSpPr txBox="1"/>
          <p:nvPr/>
        </p:nvSpPr>
        <p:spPr>
          <a:xfrm>
            <a:off x="1786999" y="1625891"/>
            <a:ext cx="66254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I will go over ________ to play video games after school.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12E07059-40CF-4074-BC70-6704A47B86C3}"/>
              </a:ext>
            </a:extLst>
          </p:cNvPr>
          <p:cNvSpPr txBox="1"/>
          <p:nvPr/>
        </p:nvSpPr>
        <p:spPr>
          <a:xfrm>
            <a:off x="2240408" y="3385916"/>
            <a:ext cx="18838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there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461312AD-4919-439E-8731-647EEE97354B}"/>
              </a:ext>
            </a:extLst>
          </p:cNvPr>
          <p:cNvSpPr txBox="1"/>
          <p:nvPr/>
        </p:nvSpPr>
        <p:spPr>
          <a:xfrm>
            <a:off x="2240408" y="4354876"/>
            <a:ext cx="17604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their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D10B6C35-4FA7-4CCE-937A-FA703B25E109}"/>
              </a:ext>
            </a:extLst>
          </p:cNvPr>
          <p:cNvSpPr txBox="1"/>
          <p:nvPr/>
        </p:nvSpPr>
        <p:spPr>
          <a:xfrm>
            <a:off x="2240408" y="5300977"/>
            <a:ext cx="22244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they’re</a:t>
            </a:r>
          </a:p>
        </p:txBody>
      </p:sp>
    </p:spTree>
    <p:extLst>
      <p:ext uri="{BB962C8B-B14F-4D97-AF65-F5344CB8AC3E}">
        <p14:creationId xmlns:p14="http://schemas.microsoft.com/office/powerpoint/2010/main" val="4076711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CAE2A5F-0FAC-4DCF-BBAA-59C1D81B772C}"/>
              </a:ext>
            </a:extLst>
          </p:cNvPr>
          <p:cNvSpPr txBox="1"/>
          <p:nvPr/>
        </p:nvSpPr>
        <p:spPr>
          <a:xfrm>
            <a:off x="3207679" y="2438609"/>
            <a:ext cx="35584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8CD3EAFE-9CC6-4ADC-841D-9DE26F686ADD}"/>
              </a:ext>
            </a:extLst>
          </p:cNvPr>
          <p:cNvSpPr txBox="1"/>
          <p:nvPr/>
        </p:nvSpPr>
        <p:spPr>
          <a:xfrm>
            <a:off x="2704268" y="4296808"/>
            <a:ext cx="46498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try again.</a:t>
            </a:r>
          </a:p>
        </p:txBody>
      </p:sp>
    </p:spTree>
    <p:extLst>
      <p:ext uri="{BB962C8B-B14F-4D97-AF65-F5344CB8AC3E}">
        <p14:creationId xmlns:p14="http://schemas.microsoft.com/office/powerpoint/2010/main" val="3179996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436</TotalTime>
  <Words>865</Words>
  <Application>Microsoft Office PowerPoint</Application>
  <PresentationFormat>Custom</PresentationFormat>
  <Paragraphs>193</Paragraphs>
  <Slides>70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76" baseType="lpstr">
      <vt:lpstr>Arial</vt:lpstr>
      <vt:lpstr>Calibri</vt:lpstr>
      <vt:lpstr>Calibri Light</vt:lpstr>
      <vt:lpstr>KG Be Still And Know</vt:lpstr>
      <vt:lpstr>KG Summer Sunshine Blackout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14</cp:revision>
  <dcterms:created xsi:type="dcterms:W3CDTF">2018-09-04T15:29:36Z</dcterms:created>
  <dcterms:modified xsi:type="dcterms:W3CDTF">2018-09-08T15:11:54Z</dcterms:modified>
</cp:coreProperties>
</file>