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27" r:id="rId3"/>
    <p:sldId id="328" r:id="rId4"/>
    <p:sldId id="330" r:id="rId5"/>
    <p:sldId id="260" r:id="rId6"/>
    <p:sldId id="324" r:id="rId7"/>
    <p:sldId id="325" r:id="rId8"/>
    <p:sldId id="262" r:id="rId9"/>
    <p:sldId id="322" r:id="rId10"/>
    <p:sldId id="323" r:id="rId11"/>
    <p:sldId id="263" r:id="rId12"/>
    <p:sldId id="320" r:id="rId13"/>
    <p:sldId id="321" r:id="rId14"/>
    <p:sldId id="264" r:id="rId15"/>
    <p:sldId id="318" r:id="rId16"/>
    <p:sldId id="319" r:id="rId17"/>
    <p:sldId id="265" r:id="rId18"/>
    <p:sldId id="316" r:id="rId19"/>
    <p:sldId id="317" r:id="rId20"/>
    <p:sldId id="266" r:id="rId21"/>
    <p:sldId id="314" r:id="rId22"/>
    <p:sldId id="315" r:id="rId23"/>
    <p:sldId id="267" r:id="rId24"/>
    <p:sldId id="312" r:id="rId25"/>
    <p:sldId id="313" r:id="rId26"/>
    <p:sldId id="268" r:id="rId27"/>
    <p:sldId id="310" r:id="rId28"/>
    <p:sldId id="311" r:id="rId29"/>
    <p:sldId id="269" r:id="rId30"/>
    <p:sldId id="308" r:id="rId31"/>
    <p:sldId id="309" r:id="rId32"/>
    <p:sldId id="270" r:id="rId33"/>
    <p:sldId id="306" r:id="rId34"/>
    <p:sldId id="307" r:id="rId35"/>
    <p:sldId id="271" r:id="rId36"/>
    <p:sldId id="304" r:id="rId37"/>
    <p:sldId id="305" r:id="rId38"/>
    <p:sldId id="272" r:id="rId39"/>
    <p:sldId id="302" r:id="rId40"/>
    <p:sldId id="303" r:id="rId41"/>
    <p:sldId id="273" r:id="rId42"/>
    <p:sldId id="300" r:id="rId43"/>
    <p:sldId id="301" r:id="rId44"/>
    <p:sldId id="274" r:id="rId45"/>
    <p:sldId id="298" r:id="rId46"/>
    <p:sldId id="299" r:id="rId47"/>
    <p:sldId id="275" r:id="rId48"/>
    <p:sldId id="296" r:id="rId49"/>
    <p:sldId id="297" r:id="rId50"/>
    <p:sldId id="276" r:id="rId51"/>
    <p:sldId id="294" r:id="rId52"/>
    <p:sldId id="295" r:id="rId53"/>
    <p:sldId id="277" r:id="rId54"/>
    <p:sldId id="292" r:id="rId55"/>
    <p:sldId id="293" r:id="rId56"/>
    <p:sldId id="278" r:id="rId57"/>
    <p:sldId id="290" r:id="rId58"/>
    <p:sldId id="291" r:id="rId59"/>
    <p:sldId id="279" r:id="rId60"/>
    <p:sldId id="288" r:id="rId61"/>
    <p:sldId id="289" r:id="rId62"/>
    <p:sldId id="280" r:id="rId63"/>
    <p:sldId id="286" r:id="rId64"/>
    <p:sldId id="287" r:id="rId65"/>
    <p:sldId id="281" r:id="rId66"/>
    <p:sldId id="284" r:id="rId67"/>
    <p:sldId id="285" r:id="rId68"/>
    <p:sldId id="282" r:id="rId69"/>
    <p:sldId id="283" r:id="rId70"/>
    <p:sldId id="261" r:id="rId71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6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4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9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8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5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F22FB-2479-4524-98C5-D4148CA6CB7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0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9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2193326" y="1846093"/>
            <a:ext cx="56717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CFF"/>
                </a:solidFill>
                <a:latin typeface="KG Summer Sunshine Blackout" panose="02000000000000000000" pitchFamily="2" charset="0"/>
              </a:rPr>
              <a:t>To, Too or Two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5BE42A-19B9-426F-B841-7F8144166111}"/>
              </a:ext>
            </a:extLst>
          </p:cNvPr>
          <p:cNvSpPr txBox="1"/>
          <p:nvPr/>
        </p:nvSpPr>
        <p:spPr>
          <a:xfrm>
            <a:off x="3051794" y="2615534"/>
            <a:ext cx="4027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language practice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29499" y="5451566"/>
            <a:ext cx="45994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Curriculum Corner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FD1465EA-CA2D-466F-9DB9-5DC841A7E112}"/>
              </a:ext>
            </a:extLst>
          </p:cNvPr>
          <p:cNvSpPr txBox="1"/>
          <p:nvPr/>
        </p:nvSpPr>
        <p:spPr>
          <a:xfrm>
            <a:off x="2258213" y="4136583"/>
            <a:ext cx="5896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CFFCC"/>
                </a:solidFill>
                <a:latin typeface="KG Summer Sunshine Blackout" panose="02000000000000000000" pitchFamily="2" charset="0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276687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871783" y="2475185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315403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64654" y="1505713"/>
            <a:ext cx="5993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Can I have ________ scoops of ice cream?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248292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984879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871783" y="2475185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488149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2027356" y="160499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would like ________ toppings on my ice cream.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2300514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950059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96891" y="2381132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2977153" y="4364734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897203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81705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Would you like ________ come with me?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77522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40590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44639" y="2490860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60565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4201944" y="1237039"/>
            <a:ext cx="150291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2115878" y="2223347"/>
            <a:ext cx="58266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Be Still And Know" panose="02000503000000020004" pitchFamily="2" charset="0"/>
              </a:rPr>
              <a:t>To shows a direction or a person receiving something.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93997-6ACF-40E9-AE89-A9526145EF45}"/>
              </a:ext>
            </a:extLst>
          </p:cNvPr>
          <p:cNvSpPr txBox="1"/>
          <p:nvPr/>
        </p:nvSpPr>
        <p:spPr>
          <a:xfrm>
            <a:off x="1835122" y="4162339"/>
            <a:ext cx="6388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will walk to the library.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36BA5600-DFCD-4BC5-8288-7301E1A0D5B3}"/>
              </a:ext>
            </a:extLst>
          </p:cNvPr>
          <p:cNvSpPr txBox="1"/>
          <p:nvPr/>
        </p:nvSpPr>
        <p:spPr>
          <a:xfrm>
            <a:off x="2371909" y="5928454"/>
            <a:ext cx="5042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Summer Sunshine Blackout" panose="02000000000000000000" pitchFamily="2" charset="0"/>
              </a:rPr>
              <a:t>Click here to go to the next slide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2A2DDA-350D-4B7C-A9A3-24981C998A3A}"/>
              </a:ext>
            </a:extLst>
          </p:cNvPr>
          <p:cNvSpPr txBox="1"/>
          <p:nvPr/>
        </p:nvSpPr>
        <p:spPr>
          <a:xfrm>
            <a:off x="1689522" y="4849133"/>
            <a:ext cx="6812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will give this book to her.</a:t>
            </a:r>
          </a:p>
        </p:txBody>
      </p:sp>
    </p:spTree>
    <p:extLst>
      <p:ext uri="{BB962C8B-B14F-4D97-AF65-F5344CB8AC3E}">
        <p14:creationId xmlns:p14="http://schemas.microsoft.com/office/powerpoint/2010/main" val="2776633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There is ________ much ice cream for me to eat it all.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136906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950427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60315" y="2443834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2897599" y="4443111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637531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would like ________ help you scoop the ice cream.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3203583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98975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807341" y="2438609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549478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am going to ask ________ friends to come with me.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2824913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967319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86440" y="2428159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2796310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like ________ order ice cream in a bowl.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59790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3647610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3704070" y="1404289"/>
            <a:ext cx="25001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too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1471508" y="2372931"/>
            <a:ext cx="7812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Be Still And Know" panose="02000503000000020004" pitchFamily="2" charset="0"/>
              </a:rPr>
              <a:t>Too means in addition to or also.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93997-6ACF-40E9-AE89-A9526145EF45}"/>
              </a:ext>
            </a:extLst>
          </p:cNvPr>
          <p:cNvSpPr txBox="1"/>
          <p:nvPr/>
        </p:nvSpPr>
        <p:spPr>
          <a:xfrm>
            <a:off x="688922" y="3345088"/>
            <a:ext cx="8617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would like to try that book too.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9BB7DCF-27F5-40D7-9587-F5E337A459FE}"/>
              </a:ext>
            </a:extLst>
          </p:cNvPr>
          <p:cNvSpPr txBox="1"/>
          <p:nvPr/>
        </p:nvSpPr>
        <p:spPr>
          <a:xfrm>
            <a:off x="2563432" y="5532346"/>
            <a:ext cx="5042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Summer Sunshine Blackout" panose="02000000000000000000" pitchFamily="2" charset="0"/>
              </a:rPr>
              <a:t>Click here to go to the next slide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6597DB-305B-4282-BF2E-F948B609026B}"/>
              </a:ext>
            </a:extLst>
          </p:cNvPr>
          <p:cNvSpPr txBox="1"/>
          <p:nvPr/>
        </p:nvSpPr>
        <p:spPr>
          <a:xfrm>
            <a:off x="720554" y="4175468"/>
            <a:ext cx="8617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have too many books.</a:t>
            </a:r>
          </a:p>
        </p:txBody>
      </p:sp>
    </p:spTree>
    <p:extLst>
      <p:ext uri="{BB962C8B-B14F-4D97-AF65-F5344CB8AC3E}">
        <p14:creationId xmlns:p14="http://schemas.microsoft.com/office/powerpoint/2010/main" val="3265886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74328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86440" y="2496086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6251941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331820"/>
            <a:ext cx="6217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Oops! I think I put ________ many sprinkles on my ice cream.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3396618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41015551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96890" y="2496086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41470535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Do you know how ________ get to the ice cream shop?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6143024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6652231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81215" y="2396808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142672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2150146" y="1414703"/>
            <a:ext cx="5609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Can I get ________ flavors of ice cream?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417524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9250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37557054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39439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4032988" y="1425627"/>
            <a:ext cx="19177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1939666" y="2455859"/>
            <a:ext cx="6179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Be Still And Know" panose="02000503000000020004" pitchFamily="2" charset="0"/>
              </a:rPr>
              <a:t>Two is a number.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93997-6ACF-40E9-AE89-A9526145EF45}"/>
              </a:ext>
            </a:extLst>
          </p:cNvPr>
          <p:cNvSpPr txBox="1"/>
          <p:nvPr/>
        </p:nvSpPr>
        <p:spPr>
          <a:xfrm>
            <a:off x="2460889" y="3886200"/>
            <a:ext cx="52155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will read two books.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BE61355-40AE-4346-9683-230DFD7352E2}"/>
              </a:ext>
            </a:extLst>
          </p:cNvPr>
          <p:cNvSpPr txBox="1"/>
          <p:nvPr/>
        </p:nvSpPr>
        <p:spPr>
          <a:xfrm>
            <a:off x="2507915" y="5563697"/>
            <a:ext cx="5042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Summer Sunshine Blackout" panose="02000000000000000000" pitchFamily="2" charset="0"/>
              </a:rPr>
              <a:t>Click here to go to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13994263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55090" y="2464735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6017315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51591" y="1618419"/>
            <a:ext cx="6155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Can my friend come ________?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39341816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361746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00532" y="2315345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8220967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562073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found ________ chairs for the table.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23836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18083740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42681956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00532" y="2407258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9426533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There are ________ people working at the store.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28413872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7904623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00532" y="2475185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121661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546642" y="1563189"/>
            <a:ext cx="6965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think I had ________ much ice cream.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20232672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will ask the worker ________ order more chocolate ice cream.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13617378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699302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44639" y="2417708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1341262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How do I get ________ the ice cream shop?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23836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5159402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7409726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75990" y="2469960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9503892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ice cream shop is ________ busy right now.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1584132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39990873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55090" y="2438609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9956786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would like ________ try a new flavor of ice cream.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254065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5655863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0942103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00532" y="2480410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2923724" y="4369960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8911955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are your ________ favorite ice cream flavors?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5592707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5829679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44640" y="2543111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0750964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It is ________ hot outside. I need some ice cream to cool off.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4966677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4193621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655812" y="2433384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173687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Will you go with me ________ the new ice cream shop Saturday?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33117505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04432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65540" y="2428158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3078553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1760315" y="2485635"/>
            <a:ext cx="6657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Very cool!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2977153" y="4584190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420769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786999" y="1625891"/>
            <a:ext cx="6625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will go ________ the ice cream store after school.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to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37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too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142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two</a:t>
            </a:r>
          </a:p>
        </p:txBody>
      </p:sp>
    </p:spTree>
    <p:extLst>
      <p:ext uri="{BB962C8B-B14F-4D97-AF65-F5344CB8AC3E}">
        <p14:creationId xmlns:p14="http://schemas.microsoft.com/office/powerpoint/2010/main" val="407671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3179996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925</Words>
  <Application>Microsoft Office PowerPoint</Application>
  <PresentationFormat>Custom</PresentationFormat>
  <Paragraphs>194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6" baseType="lpstr">
      <vt:lpstr>Arial</vt:lpstr>
      <vt:lpstr>Calibri</vt:lpstr>
      <vt:lpstr>Calibri Light</vt:lpstr>
      <vt:lpstr>KG Be Still And Know</vt:lpstr>
      <vt:lpstr>KG Summer Sunshine Blackout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18</cp:revision>
  <dcterms:created xsi:type="dcterms:W3CDTF">2018-09-04T15:29:36Z</dcterms:created>
  <dcterms:modified xsi:type="dcterms:W3CDTF">2018-09-06T13:54:02Z</dcterms:modified>
</cp:coreProperties>
</file>