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43DC6-72EE-4C28-8233-0A4CFEA0A987}" v="8" dt="2023-11-07T00:28:45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4" d="100"/>
          <a:sy n="64" d="100"/>
        </p:scale>
        <p:origin x="21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3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9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3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18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4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2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4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85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E38EA-C9DB-44EF-9100-4BDB1554433A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ECB18-B082-4C5F-9CE0-290594283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C00D7D-84CC-3335-D4BC-811DC0487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312299"/>
              </p:ext>
            </p:extLst>
          </p:nvPr>
        </p:nvGraphicFramePr>
        <p:xfrm>
          <a:off x="0" y="1195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400220969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997105077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68608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60206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779331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95833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31118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3E488D2-E3C1-7A28-A6EE-D0CEBEE8C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51011"/>
            <a:ext cx="3261458" cy="1506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3F3DDE-A6FC-1E04-6E47-0F0EFCCFC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231340"/>
            <a:ext cx="3261458" cy="1595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59CD7F-B77A-AB83-814E-889D2EEC41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17270"/>
            <a:ext cx="3261458" cy="150607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062FFF-7C97-E1CB-F52E-47BCC7119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217270"/>
            <a:ext cx="3261458" cy="1595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C106CD-B531-A363-401B-2519DB7535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85013"/>
            <a:ext cx="3225599" cy="15957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0C0B2D-D87D-CA04-CB39-6B11B4E82B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31340"/>
            <a:ext cx="3225598" cy="15957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0374FF-136A-D13D-B8BF-596F72BF20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6245412"/>
            <a:ext cx="3261457" cy="15957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6BE4BD-9863-F66C-D06B-5A057EE3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6335058"/>
            <a:ext cx="3261458" cy="15060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B2AC98-E3A0-06D1-BDAA-AE15FFE8B6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331199"/>
            <a:ext cx="3261458" cy="1506071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D31D23-B8B6-D7C3-FE7F-9E93F1DDA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8241552"/>
            <a:ext cx="3225599" cy="15957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A1D2905-9053-9486-D833-F878D86BF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63585"/>
              </p:ext>
            </p:extLst>
          </p:nvPr>
        </p:nvGraphicFramePr>
        <p:xfrm>
          <a:off x="0" y="-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548125457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143688990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Aniyah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Olive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42450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Alejandro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Phoenix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52944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Jake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Blake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46990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Rayyan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Cameron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204364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Trevor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Rubani</a:t>
                      </a:r>
                      <a:endParaRPr lang="en-US" sz="4800" dirty="0">
                        <a:solidFill>
                          <a:schemeClr val="bg1"/>
                        </a:solidFill>
                        <a:latin typeface="Hawaiian Aloha BTN" panose="020E0606060407040206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967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35EEFF-54B1-2BE2-6553-98BD3829E06C}"/>
              </a:ext>
            </a:extLst>
          </p:cNvPr>
          <p:cNvSpPr txBox="1"/>
          <p:nvPr/>
        </p:nvSpPr>
        <p:spPr>
          <a:xfrm>
            <a:off x="5659321" y="9808746"/>
            <a:ext cx="2113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@www.thecurriculumcorner.com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232078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C00D7D-84CC-3335-D4BC-811DC04879AA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400220969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997105077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68608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60206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779331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95833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31118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350C71-540E-3CD2-BBB3-A8446AAB7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51011"/>
            <a:ext cx="3261458" cy="1506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9B5BB6-95EA-765B-146C-17B5E91ED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231340"/>
            <a:ext cx="3261458" cy="1595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D258A3-CB20-CAC8-EE4B-C289F93F5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17270"/>
            <a:ext cx="3261458" cy="1506071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CAFF4E-18D3-C645-A54D-40FC44072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217270"/>
            <a:ext cx="3261458" cy="1595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79B71F-8F5B-3F7C-6441-05FAED2333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1364"/>
            <a:ext cx="3225599" cy="15957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79182-2199-EFD6-8107-2A3A2259EB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31340"/>
            <a:ext cx="3225598" cy="1595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2E1F24-2903-6841-E00E-30600FA494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6245412"/>
            <a:ext cx="3261457" cy="1595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BA9355-D8C4-88BD-48C1-C8FA10EAF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6335058"/>
            <a:ext cx="3261458" cy="1506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C5B528-7F32-6A4B-DD77-1734627B2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331199"/>
            <a:ext cx="3261458" cy="1506071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671FD9-D264-7410-4E92-601ADBA69E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8241552"/>
            <a:ext cx="3225599" cy="159571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D60BAC-D46C-F527-ED06-06C9C1C77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544624"/>
              </p:ext>
            </p:extLst>
          </p:nvPr>
        </p:nvGraphicFramePr>
        <p:xfrm>
          <a:off x="0" y="-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548125457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143688990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Arianna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Sam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42450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AJ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Isaac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52944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Max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Bryson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46990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Addie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Nasi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204364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Kaleb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Aubrey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9674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B29D575-C44A-8E91-66F9-5F5EEB3B57F6}"/>
              </a:ext>
            </a:extLst>
          </p:cNvPr>
          <p:cNvSpPr txBox="1"/>
          <p:nvPr/>
        </p:nvSpPr>
        <p:spPr>
          <a:xfrm>
            <a:off x="131086" y="9802766"/>
            <a:ext cx="2113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@www.thecurriculumcorner.com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72042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C00D7D-84CC-3335-D4BC-811DC04879AA}"/>
              </a:ext>
            </a:extLst>
          </p:cNvPr>
          <p:cNvGraphicFramePr>
            <a:graphicFrameLocks noGrp="1"/>
          </p:cNvGraphicFramePr>
          <p:nvPr/>
        </p:nvGraphicFramePr>
        <p:xfrm>
          <a:off x="0" y="1195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400220969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997105077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368608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60206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1779331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795833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endParaRPr lang="en-US" sz="440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31118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0919544-3A40-E4F3-153D-A125B2081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51011"/>
            <a:ext cx="3261458" cy="1506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0E78E-C96E-6D44-7F7C-1F8DF3457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4231340"/>
            <a:ext cx="3261458" cy="1595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123BE-10F0-A792-2A93-94FD117A9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2217270"/>
            <a:ext cx="3261458" cy="150607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29AE1-A787-71DC-9F23-89E1232DD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2217270"/>
            <a:ext cx="3261458" cy="1595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28B4B-53F9-6836-53F9-06111C2AA8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1364"/>
            <a:ext cx="3225599" cy="1595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B1D4B7-3BF8-0E6F-B33E-EE5970C5D1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4231340"/>
            <a:ext cx="3225598" cy="1595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04EBB-952E-AD3B-466B-516452DED2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6245412"/>
            <a:ext cx="3261457" cy="1595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040EE-C112-59F9-7454-2FA5EF64C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6335058"/>
            <a:ext cx="3261458" cy="1506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A264E-A78D-40F6-F8F9-BEC43174C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7000"/>
                    </a14:imgEffect>
                    <a14:imgEffect>
                      <a14:brightnessContrast bright="1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331199"/>
            <a:ext cx="3261458" cy="1506071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DCD339-7F51-B4A6-F4C2-E74CC4D367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8241552"/>
            <a:ext cx="3225599" cy="1595718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7E60F0-2526-6ABC-CECC-CD613470A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59354"/>
              </p:ext>
            </p:extLst>
          </p:nvPr>
        </p:nvGraphicFramePr>
        <p:xfrm>
          <a:off x="0" y="-2"/>
          <a:ext cx="7772400" cy="1004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548125457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143688990"/>
                    </a:ext>
                  </a:extLst>
                </a:gridCol>
              </a:tblGrid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Lainie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Quintin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42450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Lilly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Sean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52944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Sanvi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Andrew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7469909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 Ashley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Reece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204364"/>
                  </a:ext>
                </a:extLst>
              </a:tr>
              <a:tr h="200929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Lucas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Hawaiian Aloha BTN" panose="020E0606060407040206" pitchFamily="34" charset="0"/>
                        </a:rPr>
                        <a:t>Kennedy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9674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EFE082B-1377-7393-5F4E-23A1514E0D1B}"/>
              </a:ext>
            </a:extLst>
          </p:cNvPr>
          <p:cNvSpPr txBox="1"/>
          <p:nvPr/>
        </p:nvSpPr>
        <p:spPr>
          <a:xfrm>
            <a:off x="5659321" y="9808746"/>
            <a:ext cx="2113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@www.thecurriculumcorner.com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589589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293</TotalTime>
  <Words>49</Words>
  <Application>Microsoft Office PowerPoint</Application>
  <PresentationFormat>Custom</PresentationFormat>
  <Paragraphs>33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Hawaiian Aloha BTN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2</cp:revision>
  <dcterms:created xsi:type="dcterms:W3CDTF">2023-11-03T11:54:49Z</dcterms:created>
  <dcterms:modified xsi:type="dcterms:W3CDTF">2023-11-07T00:29:24Z</dcterms:modified>
</cp:coreProperties>
</file>