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50" y="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4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6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7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1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6B72-5BE8-459E-B9B1-A822FA1A1EC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EABB-B7F3-44BF-BFFF-8CD64BF1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y\Dropbox\123\management\certificates\virtual%20certificates\Slide6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956CC-8772-4A18-BE52-0F966A3691BD}"/>
              </a:ext>
            </a:extLst>
          </p:cNvPr>
          <p:cNvSpPr txBox="1"/>
          <p:nvPr/>
        </p:nvSpPr>
        <p:spPr>
          <a:xfrm>
            <a:off x="704850" y="241300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26757-2348-4C68-80F7-192E5A4612F8}"/>
              </a:ext>
            </a:extLst>
          </p:cNvPr>
          <p:cNvSpPr txBox="1"/>
          <p:nvPr/>
        </p:nvSpPr>
        <p:spPr>
          <a:xfrm>
            <a:off x="2006600" y="241300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29384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8BA550-9DCD-457D-A692-4988E8BC05F8}"/>
              </a:ext>
            </a:extLst>
          </p:cNvPr>
          <p:cNvSpPr txBox="1"/>
          <p:nvPr/>
        </p:nvSpPr>
        <p:spPr>
          <a:xfrm>
            <a:off x="1784350" y="188595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59530-C79F-4B09-8439-2A838C07C975}"/>
              </a:ext>
            </a:extLst>
          </p:cNvPr>
          <p:cNvSpPr txBox="1"/>
          <p:nvPr/>
        </p:nvSpPr>
        <p:spPr>
          <a:xfrm>
            <a:off x="2984500" y="188595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</a:t>
            </a:r>
          </a:p>
        </p:txBody>
      </p:sp>
    </p:spTree>
    <p:extLst>
      <p:ext uri="{BB962C8B-B14F-4D97-AF65-F5344CB8AC3E}">
        <p14:creationId xmlns:p14="http://schemas.microsoft.com/office/powerpoint/2010/main" val="381816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6A193-8820-4B12-AD73-698DBE106034}"/>
              </a:ext>
            </a:extLst>
          </p:cNvPr>
          <p:cNvSpPr txBox="1"/>
          <p:nvPr/>
        </p:nvSpPr>
        <p:spPr>
          <a:xfrm>
            <a:off x="1727200" y="2749550"/>
            <a:ext cx="1384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DD7A9-932C-48D5-A861-9743BB58B600}"/>
              </a:ext>
            </a:extLst>
          </p:cNvPr>
          <p:cNvSpPr txBox="1"/>
          <p:nvPr/>
        </p:nvSpPr>
        <p:spPr>
          <a:xfrm>
            <a:off x="3028950" y="2749550"/>
            <a:ext cx="33845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198254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9DB420-8E2E-4FF4-8226-95700D2B9969}"/>
              </a:ext>
            </a:extLst>
          </p:cNvPr>
          <p:cNvSpPr txBox="1"/>
          <p:nvPr/>
        </p:nvSpPr>
        <p:spPr>
          <a:xfrm>
            <a:off x="1701800" y="2628900"/>
            <a:ext cx="1384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A6EEC-6E83-451F-88C5-F5A0D97E0F1F}"/>
              </a:ext>
            </a:extLst>
          </p:cNvPr>
          <p:cNvSpPr txBox="1"/>
          <p:nvPr/>
        </p:nvSpPr>
        <p:spPr>
          <a:xfrm>
            <a:off x="3003550" y="2628900"/>
            <a:ext cx="33845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250194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1F9B9A-46A4-4B12-8EC9-E4AF2231ED2E}"/>
              </a:ext>
            </a:extLst>
          </p:cNvPr>
          <p:cNvSpPr txBox="1"/>
          <p:nvPr/>
        </p:nvSpPr>
        <p:spPr>
          <a:xfrm>
            <a:off x="1104900" y="202565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B6F78-4999-41B5-98ED-7AE979581C16}"/>
              </a:ext>
            </a:extLst>
          </p:cNvPr>
          <p:cNvSpPr txBox="1"/>
          <p:nvPr/>
        </p:nvSpPr>
        <p:spPr>
          <a:xfrm>
            <a:off x="2406650" y="202565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214483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CEE03-0236-4AB2-B060-D0E8448E5DC4}"/>
              </a:ext>
            </a:extLst>
          </p:cNvPr>
          <p:cNvSpPr txBox="1"/>
          <p:nvPr/>
        </p:nvSpPr>
        <p:spPr>
          <a:xfrm>
            <a:off x="1651000" y="172085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3005D-DB11-49FC-8B1A-7F3A6CA2F473}"/>
              </a:ext>
            </a:extLst>
          </p:cNvPr>
          <p:cNvSpPr txBox="1"/>
          <p:nvPr/>
        </p:nvSpPr>
        <p:spPr>
          <a:xfrm>
            <a:off x="2952750" y="172085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380348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10B0E-85DA-4911-AF3A-A59B6D2877E7}"/>
              </a:ext>
            </a:extLst>
          </p:cNvPr>
          <p:cNvSpPr txBox="1"/>
          <p:nvPr/>
        </p:nvSpPr>
        <p:spPr>
          <a:xfrm>
            <a:off x="1841500" y="160655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1E26A-D42E-4CD7-A5B6-8F528AF74F5F}"/>
              </a:ext>
            </a:extLst>
          </p:cNvPr>
          <p:cNvSpPr txBox="1"/>
          <p:nvPr/>
        </p:nvSpPr>
        <p:spPr>
          <a:xfrm>
            <a:off x="3079750" y="160655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152555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536D-57D3-4AC1-AB9B-70D51AF104E5}"/>
              </a:ext>
            </a:extLst>
          </p:cNvPr>
          <p:cNvSpPr txBox="1"/>
          <p:nvPr/>
        </p:nvSpPr>
        <p:spPr>
          <a:xfrm>
            <a:off x="2838450" y="240665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0FA21-4F62-4507-848E-A9720F6C6EFE}"/>
              </a:ext>
            </a:extLst>
          </p:cNvPr>
          <p:cNvSpPr txBox="1"/>
          <p:nvPr/>
        </p:nvSpPr>
        <p:spPr>
          <a:xfrm>
            <a:off x="3949700" y="240665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81637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0829B-1B24-45E1-B714-EDA1E385A748}"/>
              </a:ext>
            </a:extLst>
          </p:cNvPr>
          <p:cNvSpPr txBox="1"/>
          <p:nvPr/>
        </p:nvSpPr>
        <p:spPr>
          <a:xfrm>
            <a:off x="1746250" y="230505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96022-1F00-48B3-BF2D-50C912131E05}"/>
              </a:ext>
            </a:extLst>
          </p:cNvPr>
          <p:cNvSpPr txBox="1"/>
          <p:nvPr/>
        </p:nvSpPr>
        <p:spPr>
          <a:xfrm>
            <a:off x="3048000" y="230505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89395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97E302-D175-4F33-8337-6E3053020185}"/>
              </a:ext>
            </a:extLst>
          </p:cNvPr>
          <p:cNvSpPr txBox="1"/>
          <p:nvPr/>
        </p:nvSpPr>
        <p:spPr>
          <a:xfrm>
            <a:off x="1778000" y="220980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F81E0-C282-4FC1-9E05-0222BDF52713}"/>
              </a:ext>
            </a:extLst>
          </p:cNvPr>
          <p:cNvSpPr txBox="1"/>
          <p:nvPr/>
        </p:nvSpPr>
        <p:spPr>
          <a:xfrm>
            <a:off x="3079750" y="220980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124431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F902C-76D2-4C3F-9A06-E776E53B6B62}"/>
              </a:ext>
            </a:extLst>
          </p:cNvPr>
          <p:cNvSpPr txBox="1"/>
          <p:nvPr/>
        </p:nvSpPr>
        <p:spPr>
          <a:xfrm>
            <a:off x="1784350" y="208280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EB1BA-3723-47FE-877A-2CF4FACD7CE3}"/>
              </a:ext>
            </a:extLst>
          </p:cNvPr>
          <p:cNvSpPr txBox="1"/>
          <p:nvPr/>
        </p:nvSpPr>
        <p:spPr>
          <a:xfrm>
            <a:off x="3086100" y="208280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112887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191103-22DA-4361-B93E-E8BA7ED7413C}"/>
              </a:ext>
            </a:extLst>
          </p:cNvPr>
          <p:cNvSpPr txBox="1"/>
          <p:nvPr/>
        </p:nvSpPr>
        <p:spPr>
          <a:xfrm>
            <a:off x="1790700" y="2755900"/>
            <a:ext cx="1384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3DC5A-940E-484E-8FEC-452977C67BCD}"/>
              </a:ext>
            </a:extLst>
          </p:cNvPr>
          <p:cNvSpPr txBox="1"/>
          <p:nvPr/>
        </p:nvSpPr>
        <p:spPr>
          <a:xfrm>
            <a:off x="3092450" y="2755900"/>
            <a:ext cx="33845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329546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2FEE5C-F9DB-4D23-A354-CE0E1920D6EA}"/>
              </a:ext>
            </a:extLst>
          </p:cNvPr>
          <p:cNvSpPr txBox="1"/>
          <p:nvPr/>
        </p:nvSpPr>
        <p:spPr>
          <a:xfrm>
            <a:off x="2019300" y="2222500"/>
            <a:ext cx="1384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Name: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Date: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Manatee Solid" panose="02000506000000020004" pitchFamily="2" charset="0"/>
              </a:rPr>
              <a:t>Teacher: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64BE5-558B-4249-BE5F-B36FFE8794C4}"/>
              </a:ext>
            </a:extLst>
          </p:cNvPr>
          <p:cNvSpPr txBox="1"/>
          <p:nvPr/>
        </p:nvSpPr>
        <p:spPr>
          <a:xfrm>
            <a:off x="3321050" y="2222500"/>
            <a:ext cx="3384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name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date here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Janda Safe and Sound" panose="02000503000000020004" pitchFamily="2" charset="0"/>
              </a:rPr>
              <a:t>Type teacher here</a:t>
            </a:r>
          </a:p>
        </p:txBody>
      </p:sp>
    </p:spTree>
    <p:extLst>
      <p:ext uri="{BB962C8B-B14F-4D97-AF65-F5344CB8AC3E}">
        <p14:creationId xmlns:p14="http://schemas.microsoft.com/office/powerpoint/2010/main" val="150522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194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Janda Manatee Solid</vt:lpstr>
      <vt:lpstr>Janda Safe and Sound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3</cp:revision>
  <dcterms:created xsi:type="dcterms:W3CDTF">2021-01-21T19:19:47Z</dcterms:created>
  <dcterms:modified xsi:type="dcterms:W3CDTF">2021-01-21T19:39:21Z</dcterms:modified>
</cp:coreProperties>
</file>