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49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9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7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9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7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4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9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9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8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0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D5FF9-423E-4E25-A782-2C358331E07A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E4455-06E8-4658-9F40-B4C8C3EBA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1BD1B1-FFBD-40FC-BB2F-18DE2160E97E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0D8BAA-0584-4753-A4AE-CB7FC677DAE2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56880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AD0B56-7185-4F63-B3B8-EB148CE9715A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D41EB5-0329-4A2B-85C2-84C9F3A86859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21775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0B5371-4E53-4A6D-9222-96DE45DF3354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334CB1-1FE7-42CC-8FDF-A05B430F8A42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09323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BF3C4B-5733-4735-BF6B-3EBA082431FC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E28BD4-6A99-482D-BF5B-6568A7BBCAEF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68906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EC8A1-DF03-4EAA-8ABB-AE8146536481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EED934-99BC-4528-88B6-6E654EE16C5A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23472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3</cp:revision>
  <dcterms:created xsi:type="dcterms:W3CDTF">2020-04-05T20:12:03Z</dcterms:created>
  <dcterms:modified xsi:type="dcterms:W3CDTF">2020-04-05T20:46:26Z</dcterms:modified>
</cp:coreProperties>
</file>