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59" r:id="rId5"/>
    <p:sldId id="261" r:id="rId6"/>
    <p:sldId id="262" r:id="rId7"/>
    <p:sldId id="263" r:id="rId8"/>
    <p:sldId id="264" r:id="rId9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828" y="36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A004D-BD7B-4DB5-A794-77B998F95BAB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FFEF2-59A8-4B63-8493-58A5C1C71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A004D-BD7B-4DB5-A794-77B998F95BAB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FFEF2-59A8-4B63-8493-58A5C1C71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62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A004D-BD7B-4DB5-A794-77B998F95BAB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FFEF2-59A8-4B63-8493-58A5C1C71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03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A004D-BD7B-4DB5-A794-77B998F95BAB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FFEF2-59A8-4B63-8493-58A5C1C71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2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A004D-BD7B-4DB5-A794-77B998F95BAB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FFEF2-59A8-4B63-8493-58A5C1C71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28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A004D-BD7B-4DB5-A794-77B998F95BAB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FFEF2-59A8-4B63-8493-58A5C1C71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03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A004D-BD7B-4DB5-A794-77B998F95BAB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FFEF2-59A8-4B63-8493-58A5C1C71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6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A004D-BD7B-4DB5-A794-77B998F95BAB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FFEF2-59A8-4B63-8493-58A5C1C71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03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A004D-BD7B-4DB5-A794-77B998F95BAB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FFEF2-59A8-4B63-8493-58A5C1C71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7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A004D-BD7B-4DB5-A794-77B998F95BAB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FFEF2-59A8-4B63-8493-58A5C1C71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6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A004D-BD7B-4DB5-A794-77B998F95BAB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FFEF2-59A8-4B63-8493-58A5C1C71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8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A004D-BD7B-4DB5-A794-77B998F95BAB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FFEF2-59A8-4B63-8493-58A5C1C71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7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6E35C1E-D97C-4572-B9F3-F81F823897D8}"/>
              </a:ext>
            </a:extLst>
          </p:cNvPr>
          <p:cNvGrpSpPr/>
          <p:nvPr/>
        </p:nvGrpSpPr>
        <p:grpSpPr>
          <a:xfrm>
            <a:off x="607338" y="706030"/>
            <a:ext cx="8929478" cy="6484077"/>
            <a:chOff x="601959" y="732924"/>
            <a:chExt cx="8929478" cy="64840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D1630B-3FF0-4165-8ACE-A7D14728DE1C}"/>
                </a:ext>
              </a:extLst>
            </p:cNvPr>
            <p:cNvSpPr/>
            <p:nvPr/>
          </p:nvSpPr>
          <p:spPr>
            <a:xfrm>
              <a:off x="601959" y="732924"/>
              <a:ext cx="8929478" cy="648407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solidFill>
                  <a:srgbClr val="33CCCC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50DFFA6-582E-41F9-8884-93B0975D0E88}"/>
                </a:ext>
              </a:extLst>
            </p:cNvPr>
            <p:cNvSpPr txBox="1"/>
            <p:nvPr/>
          </p:nvSpPr>
          <p:spPr>
            <a:xfrm>
              <a:off x="3855240" y="6937164"/>
              <a:ext cx="2268763" cy="278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10" dirty="0">
                  <a:solidFill>
                    <a:schemeClr val="bg1">
                      <a:lumMod val="65000"/>
                    </a:schemeClr>
                  </a:solidFill>
                </a:rPr>
                <a:t>©www.thecurriculumcorner.com</a:t>
              </a:r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455DEEA-93DB-4DBE-9937-5EAF7B3A2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64013"/>
              </p:ext>
            </p:extLst>
          </p:nvPr>
        </p:nvGraphicFramePr>
        <p:xfrm>
          <a:off x="853576" y="2694893"/>
          <a:ext cx="8437000" cy="4265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8500">
                  <a:extLst>
                    <a:ext uri="{9D8B030D-6E8A-4147-A177-3AD203B41FA5}">
                      <a16:colId xmlns:a16="http://schemas.microsoft.com/office/drawing/2014/main" val="3632534092"/>
                    </a:ext>
                  </a:extLst>
                </a:gridCol>
                <a:gridCol w="4218500">
                  <a:extLst>
                    <a:ext uri="{9D8B030D-6E8A-4147-A177-3AD203B41FA5}">
                      <a16:colId xmlns:a16="http://schemas.microsoft.com/office/drawing/2014/main" val="422352420"/>
                    </a:ext>
                  </a:extLst>
                </a:gridCol>
              </a:tblGrid>
              <a:tr h="213281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4900105"/>
                  </a:ext>
                </a:extLst>
              </a:tr>
              <a:tr h="213281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7459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C952B34-46F8-42BB-BC75-99F4051805CB}"/>
              </a:ext>
            </a:extLst>
          </p:cNvPr>
          <p:cNvSpPr txBox="1"/>
          <p:nvPr/>
        </p:nvSpPr>
        <p:spPr>
          <a:xfrm>
            <a:off x="3457791" y="656324"/>
            <a:ext cx="3063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blipFill>
                  <a:blip r:embed="rId3"/>
                  <a:stretch>
                    <a:fillRect/>
                  </a:stretch>
                </a:blipFill>
                <a:latin typeface="KG Dancing on the Rooftop" panose="02000506000000020004" pitchFamily="2" charset="0"/>
              </a:rPr>
              <a:t>Good morning!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B11E08-E4A4-4B9F-9BBF-ABA940E7208A}"/>
              </a:ext>
            </a:extLst>
          </p:cNvPr>
          <p:cNvSpPr txBox="1"/>
          <p:nvPr/>
        </p:nvSpPr>
        <p:spPr>
          <a:xfrm>
            <a:off x="1935917" y="1774193"/>
            <a:ext cx="6186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blipFill>
                  <a:blip r:embed="rId3"/>
                  <a:stretch>
                    <a:fillRect/>
                  </a:stretch>
                </a:blipFill>
                <a:latin typeface="KG Behind These Hazel Eyes" panose="02000506000000020004" pitchFamily="2" charset="0"/>
              </a:rPr>
              <a:t>I can’t wait to see you.</a:t>
            </a:r>
          </a:p>
          <a:p>
            <a:pPr algn="ctr"/>
            <a:r>
              <a:rPr lang="en-US" sz="2800" dirty="0">
                <a:blipFill>
                  <a:blip r:embed="rId3"/>
                  <a:stretch>
                    <a:fillRect/>
                  </a:stretch>
                </a:blipFill>
                <a:latin typeface="KG Behind These Hazel Eyes" panose="02000506000000020004" pitchFamily="2" charset="0"/>
              </a:rPr>
              <a:t>Please get ready for our meeting.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77BE23-178E-4BAB-B713-91A7B646BF71}"/>
              </a:ext>
            </a:extLst>
          </p:cNvPr>
          <p:cNvSpPr txBox="1"/>
          <p:nvPr/>
        </p:nvSpPr>
        <p:spPr>
          <a:xfrm>
            <a:off x="6377784" y="2698642"/>
            <a:ext cx="1759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blipFill>
                  <a:blip r:embed="rId3"/>
                  <a:stretch>
                    <a:fillRect/>
                  </a:stretch>
                </a:blipFill>
                <a:latin typeface="KG Behind These Hazel Eyes" panose="02000506000000020004" pitchFamily="2" charset="0"/>
              </a:rPr>
              <a:t>Reading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2A3F8B-1E41-45B9-B971-980F34FA027D}"/>
              </a:ext>
            </a:extLst>
          </p:cNvPr>
          <p:cNvSpPr txBox="1"/>
          <p:nvPr/>
        </p:nvSpPr>
        <p:spPr>
          <a:xfrm>
            <a:off x="1065178" y="2771057"/>
            <a:ext cx="4071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blipFill>
                  <a:blip r:embed="rId3"/>
                  <a:stretch>
                    <a:fillRect/>
                  </a:stretch>
                </a:blipFill>
                <a:latin typeface="KG Behind These Hazel Eyes" panose="02000506000000020004" pitchFamily="2" charset="0"/>
              </a:rPr>
              <a:t>Be active &amp; creative!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EEAC4D-8F4B-4099-9E45-2B7EBEE71E3B}"/>
              </a:ext>
            </a:extLst>
          </p:cNvPr>
          <p:cNvSpPr txBox="1"/>
          <p:nvPr/>
        </p:nvSpPr>
        <p:spPr>
          <a:xfrm>
            <a:off x="1656209" y="1288876"/>
            <a:ext cx="1572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blipFill>
                  <a:blip r:embed="rId3"/>
                  <a:stretch>
                    <a:fillRect/>
                  </a:stretch>
                </a:blipFill>
                <a:latin typeface="KG Behind These Hazel Eyes" panose="02000506000000020004" pitchFamily="2" charset="0"/>
              </a:rPr>
              <a:t>Today 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3D8E25-DF90-458F-AE89-A22F26DDB9C5}"/>
              </a:ext>
            </a:extLst>
          </p:cNvPr>
          <p:cNvSpPr txBox="1"/>
          <p:nvPr/>
        </p:nvSpPr>
        <p:spPr>
          <a:xfrm>
            <a:off x="6438744" y="4835989"/>
            <a:ext cx="1625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blipFill>
                  <a:blip r:embed="rId3"/>
                  <a:stretch>
                    <a:fillRect/>
                  </a:stretch>
                </a:blipFill>
                <a:latin typeface="KG Behind These Hazel Eyes" panose="02000506000000020004" pitchFamily="2" charset="0"/>
              </a:rPr>
              <a:t>Writing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6952C8-AFF3-4209-B6B6-1C5005B9DE56}"/>
              </a:ext>
            </a:extLst>
          </p:cNvPr>
          <p:cNvSpPr txBox="1"/>
          <p:nvPr/>
        </p:nvSpPr>
        <p:spPr>
          <a:xfrm>
            <a:off x="2102306" y="4835989"/>
            <a:ext cx="1269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blipFill>
                  <a:blip r:embed="rId3"/>
                  <a:stretch>
                    <a:fillRect/>
                  </a:stretch>
                </a:blipFill>
                <a:latin typeface="KG Behind These Hazel Eyes" panose="02000506000000020004" pitchFamily="2" charset="0"/>
              </a:rPr>
              <a:t>Math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FC4BA-F6A3-4F87-9AC1-A0EBD8D22EC3}"/>
              </a:ext>
            </a:extLst>
          </p:cNvPr>
          <p:cNvSpPr txBox="1"/>
          <p:nvPr/>
        </p:nvSpPr>
        <p:spPr>
          <a:xfrm>
            <a:off x="1253265" y="3557301"/>
            <a:ext cx="3426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Do ten minutes of yoga or bring a piece of art you created to our meeting.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190492-5EAA-4DA5-93CE-B6AFD19C1D2C}"/>
              </a:ext>
            </a:extLst>
          </p:cNvPr>
          <p:cNvSpPr txBox="1"/>
          <p:nvPr/>
        </p:nvSpPr>
        <p:spPr>
          <a:xfrm>
            <a:off x="5538310" y="3551871"/>
            <a:ext cx="3426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What book are you reading? Bring it to our meeting.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2C078D-5B28-405E-9B2C-E7951B627678}"/>
              </a:ext>
            </a:extLst>
          </p:cNvPr>
          <p:cNvSpPr txBox="1"/>
          <p:nvPr/>
        </p:nvSpPr>
        <p:spPr>
          <a:xfrm>
            <a:off x="1232021" y="5637013"/>
            <a:ext cx="3426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Write a math problem for a classmate to solve.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52B327-D2AF-46CC-AB3C-2E78241A1087}"/>
              </a:ext>
            </a:extLst>
          </p:cNvPr>
          <p:cNvSpPr txBox="1"/>
          <p:nvPr/>
        </p:nvSpPr>
        <p:spPr>
          <a:xfrm>
            <a:off x="5517066" y="5631583"/>
            <a:ext cx="3426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Write a message to a classmate.</a:t>
            </a:r>
          </a:p>
        </p:txBody>
      </p:sp>
    </p:spTree>
    <p:extLst>
      <p:ext uri="{BB962C8B-B14F-4D97-AF65-F5344CB8AC3E}">
        <p14:creationId xmlns:p14="http://schemas.microsoft.com/office/powerpoint/2010/main" val="189822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6E35C1E-D97C-4572-B9F3-F81F823897D8}"/>
              </a:ext>
            </a:extLst>
          </p:cNvPr>
          <p:cNvGrpSpPr/>
          <p:nvPr/>
        </p:nvGrpSpPr>
        <p:grpSpPr>
          <a:xfrm>
            <a:off x="720762" y="811877"/>
            <a:ext cx="8719073" cy="6378230"/>
            <a:chOff x="601959" y="732924"/>
            <a:chExt cx="8929478" cy="64840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D1630B-3FF0-4165-8ACE-A7D14728DE1C}"/>
                </a:ext>
              </a:extLst>
            </p:cNvPr>
            <p:cNvSpPr/>
            <p:nvPr/>
          </p:nvSpPr>
          <p:spPr>
            <a:xfrm>
              <a:off x="601959" y="732924"/>
              <a:ext cx="8929478" cy="648407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solidFill>
                  <a:srgbClr val="33CCCC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50DFFA6-582E-41F9-8884-93B0975D0E88}"/>
                </a:ext>
              </a:extLst>
            </p:cNvPr>
            <p:cNvSpPr txBox="1"/>
            <p:nvPr/>
          </p:nvSpPr>
          <p:spPr>
            <a:xfrm>
              <a:off x="3855240" y="6937164"/>
              <a:ext cx="2268763" cy="278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10" dirty="0">
                  <a:solidFill>
                    <a:schemeClr val="bg1">
                      <a:lumMod val="65000"/>
                    </a:schemeClr>
                  </a:solidFill>
                </a:rPr>
                <a:t>©www.thecurriculumcorner.com</a:t>
              </a:r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455DEEA-93DB-4DBE-9937-5EAF7B3A2586}"/>
              </a:ext>
            </a:extLst>
          </p:cNvPr>
          <p:cNvGraphicFramePr>
            <a:graphicFrameLocks noGrp="1"/>
          </p:cNvGraphicFramePr>
          <p:nvPr/>
        </p:nvGraphicFramePr>
        <p:xfrm>
          <a:off x="853576" y="2694893"/>
          <a:ext cx="8437000" cy="4265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8500">
                  <a:extLst>
                    <a:ext uri="{9D8B030D-6E8A-4147-A177-3AD203B41FA5}">
                      <a16:colId xmlns:a16="http://schemas.microsoft.com/office/drawing/2014/main" val="3632534092"/>
                    </a:ext>
                  </a:extLst>
                </a:gridCol>
                <a:gridCol w="4218500">
                  <a:extLst>
                    <a:ext uri="{9D8B030D-6E8A-4147-A177-3AD203B41FA5}">
                      <a16:colId xmlns:a16="http://schemas.microsoft.com/office/drawing/2014/main" val="422352420"/>
                    </a:ext>
                  </a:extLst>
                </a:gridCol>
              </a:tblGrid>
              <a:tr h="213281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4900105"/>
                  </a:ext>
                </a:extLst>
              </a:tr>
              <a:tr h="213281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7459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C952B34-46F8-42BB-BC75-99F4051805CB}"/>
              </a:ext>
            </a:extLst>
          </p:cNvPr>
          <p:cNvSpPr txBox="1"/>
          <p:nvPr/>
        </p:nvSpPr>
        <p:spPr>
          <a:xfrm>
            <a:off x="3457791" y="656324"/>
            <a:ext cx="3063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KG Dancing on the Rooftop" panose="02000506000000020004" pitchFamily="2" charset="0"/>
              </a:rPr>
              <a:t>Good morning!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B11E08-E4A4-4B9F-9BBF-ABA940E7208A}"/>
              </a:ext>
            </a:extLst>
          </p:cNvPr>
          <p:cNvSpPr txBox="1"/>
          <p:nvPr/>
        </p:nvSpPr>
        <p:spPr>
          <a:xfrm>
            <a:off x="1935917" y="1796743"/>
            <a:ext cx="6186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KG Behind These Hazel Eyes" panose="02000506000000020004" pitchFamily="2" charset="0"/>
              </a:rPr>
              <a:t>I can’t wait to see you.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KG Behind These Hazel Eyes" panose="02000506000000020004" pitchFamily="2" charset="0"/>
              </a:rPr>
              <a:t>Please get ready for our meeting.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77BE23-178E-4BAB-B713-91A7B646BF71}"/>
              </a:ext>
            </a:extLst>
          </p:cNvPr>
          <p:cNvSpPr txBox="1"/>
          <p:nvPr/>
        </p:nvSpPr>
        <p:spPr>
          <a:xfrm>
            <a:off x="6377784" y="2698642"/>
            <a:ext cx="1759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KG Behind These Hazel Eyes" panose="02000506000000020004" pitchFamily="2" charset="0"/>
              </a:rPr>
              <a:t>Reading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2A3F8B-1E41-45B9-B971-980F34FA027D}"/>
              </a:ext>
            </a:extLst>
          </p:cNvPr>
          <p:cNvSpPr txBox="1"/>
          <p:nvPr/>
        </p:nvSpPr>
        <p:spPr>
          <a:xfrm>
            <a:off x="1065178" y="2771057"/>
            <a:ext cx="4071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KG Behind These Hazel Eyes" panose="02000506000000020004" pitchFamily="2" charset="0"/>
              </a:rPr>
              <a:t>Be active &amp; creative!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EEAC4D-8F4B-4099-9E45-2B7EBEE71E3B}"/>
              </a:ext>
            </a:extLst>
          </p:cNvPr>
          <p:cNvSpPr txBox="1"/>
          <p:nvPr/>
        </p:nvSpPr>
        <p:spPr>
          <a:xfrm>
            <a:off x="1656209" y="1288876"/>
            <a:ext cx="1572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KG Behind These Hazel Eyes" panose="02000506000000020004" pitchFamily="2" charset="0"/>
              </a:rPr>
              <a:t>Today 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3D8E25-DF90-458F-AE89-A22F26DDB9C5}"/>
              </a:ext>
            </a:extLst>
          </p:cNvPr>
          <p:cNvSpPr txBox="1"/>
          <p:nvPr/>
        </p:nvSpPr>
        <p:spPr>
          <a:xfrm>
            <a:off x="6438744" y="4835989"/>
            <a:ext cx="1625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KG Behind These Hazel Eyes" panose="02000506000000020004" pitchFamily="2" charset="0"/>
              </a:rPr>
              <a:t>Writing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6952C8-AFF3-4209-B6B6-1C5005B9DE56}"/>
              </a:ext>
            </a:extLst>
          </p:cNvPr>
          <p:cNvSpPr txBox="1"/>
          <p:nvPr/>
        </p:nvSpPr>
        <p:spPr>
          <a:xfrm>
            <a:off x="2102306" y="4835989"/>
            <a:ext cx="1269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KG Behind These Hazel Eyes" panose="02000506000000020004" pitchFamily="2" charset="0"/>
              </a:rPr>
              <a:t>Math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84603-FCAE-4EC7-93A8-C3FD54B3DFB4}"/>
              </a:ext>
            </a:extLst>
          </p:cNvPr>
          <p:cNvSpPr txBox="1"/>
          <p:nvPr/>
        </p:nvSpPr>
        <p:spPr>
          <a:xfrm>
            <a:off x="1253265" y="3557301"/>
            <a:ext cx="3426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Do ten minutes of yoga or bring a piece of art you created to our meeting.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061D4A-02C7-4466-80F5-2F3A1264AB3C}"/>
              </a:ext>
            </a:extLst>
          </p:cNvPr>
          <p:cNvSpPr txBox="1"/>
          <p:nvPr/>
        </p:nvSpPr>
        <p:spPr>
          <a:xfrm>
            <a:off x="5538310" y="3551871"/>
            <a:ext cx="3426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What book are you reading? Bring it to our meeting.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372C87-8B11-4E29-9DD4-37185B9151F5}"/>
              </a:ext>
            </a:extLst>
          </p:cNvPr>
          <p:cNvSpPr txBox="1"/>
          <p:nvPr/>
        </p:nvSpPr>
        <p:spPr>
          <a:xfrm>
            <a:off x="1232021" y="5637013"/>
            <a:ext cx="3426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Write a math problem for a classmate to solve.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E8AC15-DFDD-4D3F-AFBB-2CD6D86FEE3B}"/>
              </a:ext>
            </a:extLst>
          </p:cNvPr>
          <p:cNvSpPr txBox="1"/>
          <p:nvPr/>
        </p:nvSpPr>
        <p:spPr>
          <a:xfrm>
            <a:off x="5517066" y="5631583"/>
            <a:ext cx="3426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Write a message to a classmate.</a:t>
            </a:r>
          </a:p>
        </p:txBody>
      </p:sp>
    </p:spTree>
    <p:extLst>
      <p:ext uri="{BB962C8B-B14F-4D97-AF65-F5344CB8AC3E}">
        <p14:creationId xmlns:p14="http://schemas.microsoft.com/office/powerpoint/2010/main" val="749187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6E35C1E-D97C-4572-B9F3-F81F823897D8}"/>
              </a:ext>
            </a:extLst>
          </p:cNvPr>
          <p:cNvGrpSpPr/>
          <p:nvPr/>
        </p:nvGrpSpPr>
        <p:grpSpPr>
          <a:xfrm>
            <a:off x="720762" y="811877"/>
            <a:ext cx="8719073" cy="6378230"/>
            <a:chOff x="601959" y="732924"/>
            <a:chExt cx="8929478" cy="64840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D1630B-3FF0-4165-8ACE-A7D14728DE1C}"/>
                </a:ext>
              </a:extLst>
            </p:cNvPr>
            <p:cNvSpPr/>
            <p:nvPr/>
          </p:nvSpPr>
          <p:spPr>
            <a:xfrm>
              <a:off x="601959" y="732924"/>
              <a:ext cx="8929478" cy="648407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solidFill>
                  <a:srgbClr val="33CCCC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50DFFA6-582E-41F9-8884-93B0975D0E88}"/>
                </a:ext>
              </a:extLst>
            </p:cNvPr>
            <p:cNvSpPr txBox="1"/>
            <p:nvPr/>
          </p:nvSpPr>
          <p:spPr>
            <a:xfrm>
              <a:off x="3855240" y="6937164"/>
              <a:ext cx="2268763" cy="278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10" dirty="0">
                  <a:solidFill>
                    <a:schemeClr val="bg1">
                      <a:lumMod val="65000"/>
                    </a:schemeClr>
                  </a:solidFill>
                </a:rPr>
                <a:t>©www.thecurriculumcorner.com</a:t>
              </a:r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455DEEA-93DB-4DBE-9937-5EAF7B3A2586}"/>
              </a:ext>
            </a:extLst>
          </p:cNvPr>
          <p:cNvGraphicFramePr>
            <a:graphicFrameLocks noGrp="1"/>
          </p:cNvGraphicFramePr>
          <p:nvPr/>
        </p:nvGraphicFramePr>
        <p:xfrm>
          <a:off x="853576" y="2694893"/>
          <a:ext cx="8437000" cy="4265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8500">
                  <a:extLst>
                    <a:ext uri="{9D8B030D-6E8A-4147-A177-3AD203B41FA5}">
                      <a16:colId xmlns:a16="http://schemas.microsoft.com/office/drawing/2014/main" val="3632534092"/>
                    </a:ext>
                  </a:extLst>
                </a:gridCol>
                <a:gridCol w="4218500">
                  <a:extLst>
                    <a:ext uri="{9D8B030D-6E8A-4147-A177-3AD203B41FA5}">
                      <a16:colId xmlns:a16="http://schemas.microsoft.com/office/drawing/2014/main" val="422352420"/>
                    </a:ext>
                  </a:extLst>
                </a:gridCol>
              </a:tblGrid>
              <a:tr h="213281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4900105"/>
                  </a:ext>
                </a:extLst>
              </a:tr>
              <a:tr h="213281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7459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C952B34-46F8-42BB-BC75-99F4051805CB}"/>
              </a:ext>
            </a:extLst>
          </p:cNvPr>
          <p:cNvSpPr txBox="1"/>
          <p:nvPr/>
        </p:nvSpPr>
        <p:spPr>
          <a:xfrm>
            <a:off x="3457791" y="656324"/>
            <a:ext cx="3063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KG Dancing on the Rooftop" panose="02000506000000020004" pitchFamily="2" charset="0"/>
              </a:rPr>
              <a:t>Good morning!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B11E08-E4A4-4B9F-9BBF-ABA940E7208A}"/>
              </a:ext>
            </a:extLst>
          </p:cNvPr>
          <p:cNvSpPr txBox="1"/>
          <p:nvPr/>
        </p:nvSpPr>
        <p:spPr>
          <a:xfrm>
            <a:off x="1935917" y="1796743"/>
            <a:ext cx="6186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KG Behind These Hazel Eyes" panose="02000506000000020004" pitchFamily="2" charset="0"/>
              </a:rPr>
              <a:t>I can’t wait to see you.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  <a:latin typeface="KG Behind These Hazel Eyes" panose="02000506000000020004" pitchFamily="2" charset="0"/>
              </a:rPr>
              <a:t>Please get ready for our meeting.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77BE23-178E-4BAB-B713-91A7B646BF71}"/>
              </a:ext>
            </a:extLst>
          </p:cNvPr>
          <p:cNvSpPr txBox="1"/>
          <p:nvPr/>
        </p:nvSpPr>
        <p:spPr>
          <a:xfrm>
            <a:off x="6377784" y="2698642"/>
            <a:ext cx="1759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KG Behind These Hazel Eyes" panose="02000506000000020004" pitchFamily="2" charset="0"/>
              </a:rPr>
              <a:t>Reading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2A3F8B-1E41-45B9-B971-980F34FA027D}"/>
              </a:ext>
            </a:extLst>
          </p:cNvPr>
          <p:cNvSpPr txBox="1"/>
          <p:nvPr/>
        </p:nvSpPr>
        <p:spPr>
          <a:xfrm>
            <a:off x="1065178" y="2771057"/>
            <a:ext cx="4071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KG Behind These Hazel Eyes" panose="02000506000000020004" pitchFamily="2" charset="0"/>
              </a:rPr>
              <a:t>Be active &amp; creative!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EEAC4D-8F4B-4099-9E45-2B7EBEE71E3B}"/>
              </a:ext>
            </a:extLst>
          </p:cNvPr>
          <p:cNvSpPr txBox="1"/>
          <p:nvPr/>
        </p:nvSpPr>
        <p:spPr>
          <a:xfrm>
            <a:off x="1656209" y="1288876"/>
            <a:ext cx="1572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KG Behind These Hazel Eyes" panose="02000506000000020004" pitchFamily="2" charset="0"/>
              </a:rPr>
              <a:t>Today 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3D8E25-DF90-458F-AE89-A22F26DDB9C5}"/>
              </a:ext>
            </a:extLst>
          </p:cNvPr>
          <p:cNvSpPr txBox="1"/>
          <p:nvPr/>
        </p:nvSpPr>
        <p:spPr>
          <a:xfrm>
            <a:off x="6438744" y="4835989"/>
            <a:ext cx="1625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KG Behind These Hazel Eyes" panose="02000506000000020004" pitchFamily="2" charset="0"/>
              </a:rPr>
              <a:t>Writing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6952C8-AFF3-4209-B6B6-1C5005B9DE56}"/>
              </a:ext>
            </a:extLst>
          </p:cNvPr>
          <p:cNvSpPr txBox="1"/>
          <p:nvPr/>
        </p:nvSpPr>
        <p:spPr>
          <a:xfrm>
            <a:off x="2102306" y="4835989"/>
            <a:ext cx="1269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KG Behind These Hazel Eyes" panose="02000506000000020004" pitchFamily="2" charset="0"/>
              </a:rPr>
              <a:t>Math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AC6930-6331-4051-96DF-2BE4AD8482BB}"/>
              </a:ext>
            </a:extLst>
          </p:cNvPr>
          <p:cNvSpPr txBox="1"/>
          <p:nvPr/>
        </p:nvSpPr>
        <p:spPr>
          <a:xfrm>
            <a:off x="1253265" y="3557301"/>
            <a:ext cx="3426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Do ten minutes of yoga or bring a piece of art you created to our meeting.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C0FECB-96B8-4298-A73F-8A0618ED54F9}"/>
              </a:ext>
            </a:extLst>
          </p:cNvPr>
          <p:cNvSpPr txBox="1"/>
          <p:nvPr/>
        </p:nvSpPr>
        <p:spPr>
          <a:xfrm>
            <a:off x="5538310" y="3551871"/>
            <a:ext cx="3426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What book are you reading? Bring it to our meeting.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7C76B-2300-4C23-9287-5A36A6C53021}"/>
              </a:ext>
            </a:extLst>
          </p:cNvPr>
          <p:cNvSpPr txBox="1"/>
          <p:nvPr/>
        </p:nvSpPr>
        <p:spPr>
          <a:xfrm>
            <a:off x="1232021" y="5637013"/>
            <a:ext cx="3426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Write a math problem for a classmate to solve.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25D4FF-AD12-4714-AC2E-4E66FDB781AB}"/>
              </a:ext>
            </a:extLst>
          </p:cNvPr>
          <p:cNvSpPr txBox="1"/>
          <p:nvPr/>
        </p:nvSpPr>
        <p:spPr>
          <a:xfrm>
            <a:off x="5517066" y="5631583"/>
            <a:ext cx="3426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Write a message to a classmate.</a:t>
            </a:r>
          </a:p>
        </p:txBody>
      </p:sp>
    </p:spTree>
    <p:extLst>
      <p:ext uri="{BB962C8B-B14F-4D97-AF65-F5344CB8AC3E}">
        <p14:creationId xmlns:p14="http://schemas.microsoft.com/office/powerpoint/2010/main" val="3481549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6E35C1E-D97C-4572-B9F3-F81F823897D8}"/>
              </a:ext>
            </a:extLst>
          </p:cNvPr>
          <p:cNvGrpSpPr/>
          <p:nvPr/>
        </p:nvGrpSpPr>
        <p:grpSpPr>
          <a:xfrm>
            <a:off x="720762" y="811877"/>
            <a:ext cx="8719073" cy="6378230"/>
            <a:chOff x="601959" y="732924"/>
            <a:chExt cx="8929478" cy="64840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D1630B-3FF0-4165-8ACE-A7D14728DE1C}"/>
                </a:ext>
              </a:extLst>
            </p:cNvPr>
            <p:cNvSpPr/>
            <p:nvPr/>
          </p:nvSpPr>
          <p:spPr>
            <a:xfrm>
              <a:off x="601959" y="732924"/>
              <a:ext cx="8929478" cy="648407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solidFill>
                  <a:srgbClr val="33CCCC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50DFFA6-582E-41F9-8884-93B0975D0E88}"/>
                </a:ext>
              </a:extLst>
            </p:cNvPr>
            <p:cNvSpPr txBox="1"/>
            <p:nvPr/>
          </p:nvSpPr>
          <p:spPr>
            <a:xfrm>
              <a:off x="3855240" y="6937164"/>
              <a:ext cx="2268763" cy="278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10" dirty="0">
                  <a:solidFill>
                    <a:schemeClr val="bg1">
                      <a:lumMod val="65000"/>
                    </a:schemeClr>
                  </a:solidFill>
                </a:rPr>
                <a:t>©www.thecurriculumcorner.com</a:t>
              </a:r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455DEEA-93DB-4DBE-9937-5EAF7B3A2586}"/>
              </a:ext>
            </a:extLst>
          </p:cNvPr>
          <p:cNvGraphicFramePr>
            <a:graphicFrameLocks noGrp="1"/>
          </p:cNvGraphicFramePr>
          <p:nvPr/>
        </p:nvGraphicFramePr>
        <p:xfrm>
          <a:off x="853576" y="2694893"/>
          <a:ext cx="8437000" cy="4265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8500">
                  <a:extLst>
                    <a:ext uri="{9D8B030D-6E8A-4147-A177-3AD203B41FA5}">
                      <a16:colId xmlns:a16="http://schemas.microsoft.com/office/drawing/2014/main" val="3632534092"/>
                    </a:ext>
                  </a:extLst>
                </a:gridCol>
                <a:gridCol w="4218500">
                  <a:extLst>
                    <a:ext uri="{9D8B030D-6E8A-4147-A177-3AD203B41FA5}">
                      <a16:colId xmlns:a16="http://schemas.microsoft.com/office/drawing/2014/main" val="422352420"/>
                    </a:ext>
                  </a:extLst>
                </a:gridCol>
              </a:tblGrid>
              <a:tr h="213281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4900105"/>
                  </a:ext>
                </a:extLst>
              </a:tr>
              <a:tr h="213281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7459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C952B34-46F8-42BB-BC75-99F4051805CB}"/>
              </a:ext>
            </a:extLst>
          </p:cNvPr>
          <p:cNvSpPr txBox="1"/>
          <p:nvPr/>
        </p:nvSpPr>
        <p:spPr>
          <a:xfrm>
            <a:off x="3457791" y="656324"/>
            <a:ext cx="3063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KG Dancing on the Rooftop" panose="02000506000000020004" pitchFamily="2" charset="0"/>
              </a:rPr>
              <a:t>Good morning!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B11E08-E4A4-4B9F-9BBF-ABA940E7208A}"/>
              </a:ext>
            </a:extLst>
          </p:cNvPr>
          <p:cNvSpPr txBox="1"/>
          <p:nvPr/>
        </p:nvSpPr>
        <p:spPr>
          <a:xfrm>
            <a:off x="1935917" y="1796743"/>
            <a:ext cx="6186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KG Behind These Hazel Eyes" panose="02000506000000020004" pitchFamily="2" charset="0"/>
              </a:rPr>
              <a:t>I can’t wait to see you.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KG Behind These Hazel Eyes" panose="02000506000000020004" pitchFamily="2" charset="0"/>
              </a:rPr>
              <a:t>Please get ready for our meeting.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77BE23-178E-4BAB-B713-91A7B646BF71}"/>
              </a:ext>
            </a:extLst>
          </p:cNvPr>
          <p:cNvSpPr txBox="1"/>
          <p:nvPr/>
        </p:nvSpPr>
        <p:spPr>
          <a:xfrm>
            <a:off x="6377784" y="2698642"/>
            <a:ext cx="1759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KG Behind These Hazel Eyes" panose="02000506000000020004" pitchFamily="2" charset="0"/>
              </a:rPr>
              <a:t>Reading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2A3F8B-1E41-45B9-B971-980F34FA027D}"/>
              </a:ext>
            </a:extLst>
          </p:cNvPr>
          <p:cNvSpPr txBox="1"/>
          <p:nvPr/>
        </p:nvSpPr>
        <p:spPr>
          <a:xfrm>
            <a:off x="1065178" y="2771057"/>
            <a:ext cx="4071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KG Behind These Hazel Eyes" panose="02000506000000020004" pitchFamily="2" charset="0"/>
              </a:rPr>
              <a:t>Be active &amp; creative!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EEAC4D-8F4B-4099-9E45-2B7EBEE71E3B}"/>
              </a:ext>
            </a:extLst>
          </p:cNvPr>
          <p:cNvSpPr txBox="1"/>
          <p:nvPr/>
        </p:nvSpPr>
        <p:spPr>
          <a:xfrm>
            <a:off x="1656209" y="1288876"/>
            <a:ext cx="1572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KG Behind These Hazel Eyes" panose="02000506000000020004" pitchFamily="2" charset="0"/>
              </a:rPr>
              <a:t>Today 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3D8E25-DF90-458F-AE89-A22F26DDB9C5}"/>
              </a:ext>
            </a:extLst>
          </p:cNvPr>
          <p:cNvSpPr txBox="1"/>
          <p:nvPr/>
        </p:nvSpPr>
        <p:spPr>
          <a:xfrm>
            <a:off x="6438744" y="4835989"/>
            <a:ext cx="1625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KG Behind These Hazel Eyes" panose="02000506000000020004" pitchFamily="2" charset="0"/>
              </a:rPr>
              <a:t>Writing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6952C8-AFF3-4209-B6B6-1C5005B9DE56}"/>
              </a:ext>
            </a:extLst>
          </p:cNvPr>
          <p:cNvSpPr txBox="1"/>
          <p:nvPr/>
        </p:nvSpPr>
        <p:spPr>
          <a:xfrm>
            <a:off x="2102306" y="4835989"/>
            <a:ext cx="1269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KG Behind These Hazel Eyes" panose="02000506000000020004" pitchFamily="2" charset="0"/>
              </a:rPr>
              <a:t>Math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AC6930-6331-4051-96DF-2BE4AD8482BB}"/>
              </a:ext>
            </a:extLst>
          </p:cNvPr>
          <p:cNvSpPr txBox="1"/>
          <p:nvPr/>
        </p:nvSpPr>
        <p:spPr>
          <a:xfrm>
            <a:off x="1253265" y="3557301"/>
            <a:ext cx="3426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Do ten minutes of yoga or bring a piece of art you created to our meeting.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C0FECB-96B8-4298-A73F-8A0618ED54F9}"/>
              </a:ext>
            </a:extLst>
          </p:cNvPr>
          <p:cNvSpPr txBox="1"/>
          <p:nvPr/>
        </p:nvSpPr>
        <p:spPr>
          <a:xfrm>
            <a:off x="5538310" y="3551871"/>
            <a:ext cx="3426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What book are you reading? Bring it to our meeting.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7C76B-2300-4C23-9287-5A36A6C53021}"/>
              </a:ext>
            </a:extLst>
          </p:cNvPr>
          <p:cNvSpPr txBox="1"/>
          <p:nvPr/>
        </p:nvSpPr>
        <p:spPr>
          <a:xfrm>
            <a:off x="1232021" y="5637013"/>
            <a:ext cx="3426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Write a math problem for a classmate to solve.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25D4FF-AD12-4714-AC2E-4E66FDB781AB}"/>
              </a:ext>
            </a:extLst>
          </p:cNvPr>
          <p:cNvSpPr txBox="1"/>
          <p:nvPr/>
        </p:nvSpPr>
        <p:spPr>
          <a:xfrm>
            <a:off x="5517066" y="5631583"/>
            <a:ext cx="3426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Write a message to a classmate.</a:t>
            </a:r>
          </a:p>
        </p:txBody>
      </p:sp>
    </p:spTree>
    <p:extLst>
      <p:ext uri="{BB962C8B-B14F-4D97-AF65-F5344CB8AC3E}">
        <p14:creationId xmlns:p14="http://schemas.microsoft.com/office/powerpoint/2010/main" val="2555569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6E35C1E-D97C-4572-B9F3-F81F823897D8}"/>
              </a:ext>
            </a:extLst>
          </p:cNvPr>
          <p:cNvGrpSpPr/>
          <p:nvPr/>
        </p:nvGrpSpPr>
        <p:grpSpPr>
          <a:xfrm>
            <a:off x="720762" y="811877"/>
            <a:ext cx="8719073" cy="6378230"/>
            <a:chOff x="601959" y="732924"/>
            <a:chExt cx="8929478" cy="64840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D1630B-3FF0-4165-8ACE-A7D14728DE1C}"/>
                </a:ext>
              </a:extLst>
            </p:cNvPr>
            <p:cNvSpPr/>
            <p:nvPr/>
          </p:nvSpPr>
          <p:spPr>
            <a:xfrm>
              <a:off x="601959" y="732924"/>
              <a:ext cx="8929478" cy="648407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solidFill>
                  <a:srgbClr val="33CCCC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50DFFA6-582E-41F9-8884-93B0975D0E88}"/>
                </a:ext>
              </a:extLst>
            </p:cNvPr>
            <p:cNvSpPr txBox="1"/>
            <p:nvPr/>
          </p:nvSpPr>
          <p:spPr>
            <a:xfrm>
              <a:off x="3855240" y="6937164"/>
              <a:ext cx="2268763" cy="278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10" dirty="0">
                  <a:solidFill>
                    <a:schemeClr val="bg1">
                      <a:lumMod val="65000"/>
                    </a:schemeClr>
                  </a:solidFill>
                </a:rPr>
                <a:t>©www.thecurriculumcorner.com</a:t>
              </a:r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455DEEA-93DB-4DBE-9937-5EAF7B3A2586}"/>
              </a:ext>
            </a:extLst>
          </p:cNvPr>
          <p:cNvGraphicFramePr>
            <a:graphicFrameLocks noGrp="1"/>
          </p:cNvGraphicFramePr>
          <p:nvPr/>
        </p:nvGraphicFramePr>
        <p:xfrm>
          <a:off x="853576" y="2694893"/>
          <a:ext cx="8437000" cy="4265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8500">
                  <a:extLst>
                    <a:ext uri="{9D8B030D-6E8A-4147-A177-3AD203B41FA5}">
                      <a16:colId xmlns:a16="http://schemas.microsoft.com/office/drawing/2014/main" val="3632534092"/>
                    </a:ext>
                  </a:extLst>
                </a:gridCol>
                <a:gridCol w="4218500">
                  <a:extLst>
                    <a:ext uri="{9D8B030D-6E8A-4147-A177-3AD203B41FA5}">
                      <a16:colId xmlns:a16="http://schemas.microsoft.com/office/drawing/2014/main" val="422352420"/>
                    </a:ext>
                  </a:extLst>
                </a:gridCol>
              </a:tblGrid>
              <a:tr h="213281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4900105"/>
                  </a:ext>
                </a:extLst>
              </a:tr>
              <a:tr h="213281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7459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C952B34-46F8-42BB-BC75-99F4051805CB}"/>
              </a:ext>
            </a:extLst>
          </p:cNvPr>
          <p:cNvSpPr txBox="1"/>
          <p:nvPr/>
        </p:nvSpPr>
        <p:spPr>
          <a:xfrm>
            <a:off x="3457791" y="656324"/>
            <a:ext cx="3063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92D050"/>
                </a:solidFill>
                <a:latin typeface="KG Dancing on the Rooftop" panose="02000506000000020004" pitchFamily="2" charset="0"/>
              </a:rPr>
              <a:t>Good morning!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B11E08-E4A4-4B9F-9BBF-ABA940E7208A}"/>
              </a:ext>
            </a:extLst>
          </p:cNvPr>
          <p:cNvSpPr txBox="1"/>
          <p:nvPr/>
        </p:nvSpPr>
        <p:spPr>
          <a:xfrm>
            <a:off x="1935917" y="1796743"/>
            <a:ext cx="6186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92D050"/>
                </a:solidFill>
                <a:latin typeface="KG Behind These Hazel Eyes" panose="02000506000000020004" pitchFamily="2" charset="0"/>
              </a:rPr>
              <a:t>I can’t wait to see you.</a:t>
            </a:r>
          </a:p>
          <a:p>
            <a:pPr algn="ctr"/>
            <a:r>
              <a:rPr lang="en-US" sz="2800" dirty="0">
                <a:solidFill>
                  <a:srgbClr val="92D050"/>
                </a:solidFill>
                <a:latin typeface="KG Behind These Hazel Eyes" panose="02000506000000020004" pitchFamily="2" charset="0"/>
              </a:rPr>
              <a:t>Please get ready for our meeting.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77BE23-178E-4BAB-B713-91A7B646BF71}"/>
              </a:ext>
            </a:extLst>
          </p:cNvPr>
          <p:cNvSpPr txBox="1"/>
          <p:nvPr/>
        </p:nvSpPr>
        <p:spPr>
          <a:xfrm>
            <a:off x="6377784" y="2698642"/>
            <a:ext cx="1759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KG Behind These Hazel Eyes" panose="02000506000000020004" pitchFamily="2" charset="0"/>
              </a:rPr>
              <a:t>Reading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2A3F8B-1E41-45B9-B971-980F34FA027D}"/>
              </a:ext>
            </a:extLst>
          </p:cNvPr>
          <p:cNvSpPr txBox="1"/>
          <p:nvPr/>
        </p:nvSpPr>
        <p:spPr>
          <a:xfrm>
            <a:off x="1065178" y="2771057"/>
            <a:ext cx="4071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KG Behind These Hazel Eyes" panose="02000506000000020004" pitchFamily="2" charset="0"/>
              </a:rPr>
              <a:t>Be active &amp; creative!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EEAC4D-8F4B-4099-9E45-2B7EBEE71E3B}"/>
              </a:ext>
            </a:extLst>
          </p:cNvPr>
          <p:cNvSpPr txBox="1"/>
          <p:nvPr/>
        </p:nvSpPr>
        <p:spPr>
          <a:xfrm>
            <a:off x="1656209" y="1288876"/>
            <a:ext cx="1572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KG Behind These Hazel Eyes" panose="02000506000000020004" pitchFamily="2" charset="0"/>
              </a:rPr>
              <a:t>Today 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3D8E25-DF90-458F-AE89-A22F26DDB9C5}"/>
              </a:ext>
            </a:extLst>
          </p:cNvPr>
          <p:cNvSpPr txBox="1"/>
          <p:nvPr/>
        </p:nvSpPr>
        <p:spPr>
          <a:xfrm>
            <a:off x="6438744" y="4835989"/>
            <a:ext cx="1625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KG Behind These Hazel Eyes" panose="02000506000000020004" pitchFamily="2" charset="0"/>
              </a:rPr>
              <a:t>Writing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6952C8-AFF3-4209-B6B6-1C5005B9DE56}"/>
              </a:ext>
            </a:extLst>
          </p:cNvPr>
          <p:cNvSpPr txBox="1"/>
          <p:nvPr/>
        </p:nvSpPr>
        <p:spPr>
          <a:xfrm>
            <a:off x="2102306" y="4835989"/>
            <a:ext cx="1269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KG Behind These Hazel Eyes" panose="02000506000000020004" pitchFamily="2" charset="0"/>
              </a:rPr>
              <a:t>Math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AC6930-6331-4051-96DF-2BE4AD8482BB}"/>
              </a:ext>
            </a:extLst>
          </p:cNvPr>
          <p:cNvSpPr txBox="1"/>
          <p:nvPr/>
        </p:nvSpPr>
        <p:spPr>
          <a:xfrm>
            <a:off x="1253265" y="3557301"/>
            <a:ext cx="3426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Do ten minutes of yoga or bring a piece of art you created to our meeting.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C0FECB-96B8-4298-A73F-8A0618ED54F9}"/>
              </a:ext>
            </a:extLst>
          </p:cNvPr>
          <p:cNvSpPr txBox="1"/>
          <p:nvPr/>
        </p:nvSpPr>
        <p:spPr>
          <a:xfrm>
            <a:off x="5538310" y="3551871"/>
            <a:ext cx="3426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What book are you reading? Bring it to our meeting.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7C76B-2300-4C23-9287-5A36A6C53021}"/>
              </a:ext>
            </a:extLst>
          </p:cNvPr>
          <p:cNvSpPr txBox="1"/>
          <p:nvPr/>
        </p:nvSpPr>
        <p:spPr>
          <a:xfrm>
            <a:off x="1232021" y="5637013"/>
            <a:ext cx="3426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Write a math problem for a classmate to solve.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25D4FF-AD12-4714-AC2E-4E66FDB781AB}"/>
              </a:ext>
            </a:extLst>
          </p:cNvPr>
          <p:cNvSpPr txBox="1"/>
          <p:nvPr/>
        </p:nvSpPr>
        <p:spPr>
          <a:xfrm>
            <a:off x="5517066" y="5631583"/>
            <a:ext cx="3426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Write a message to a classmate.</a:t>
            </a:r>
          </a:p>
        </p:txBody>
      </p:sp>
    </p:spTree>
    <p:extLst>
      <p:ext uri="{BB962C8B-B14F-4D97-AF65-F5344CB8AC3E}">
        <p14:creationId xmlns:p14="http://schemas.microsoft.com/office/powerpoint/2010/main" val="3065603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6E35C1E-D97C-4572-B9F3-F81F823897D8}"/>
              </a:ext>
            </a:extLst>
          </p:cNvPr>
          <p:cNvGrpSpPr/>
          <p:nvPr/>
        </p:nvGrpSpPr>
        <p:grpSpPr>
          <a:xfrm>
            <a:off x="767824" y="811877"/>
            <a:ext cx="8719073" cy="6378230"/>
            <a:chOff x="601959" y="732924"/>
            <a:chExt cx="8929478" cy="64840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D1630B-3FF0-4165-8ACE-A7D14728DE1C}"/>
                </a:ext>
              </a:extLst>
            </p:cNvPr>
            <p:cNvSpPr/>
            <p:nvPr/>
          </p:nvSpPr>
          <p:spPr>
            <a:xfrm>
              <a:off x="601959" y="732924"/>
              <a:ext cx="8929478" cy="648407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solidFill>
                  <a:srgbClr val="33CCCC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50DFFA6-582E-41F9-8884-93B0975D0E88}"/>
                </a:ext>
              </a:extLst>
            </p:cNvPr>
            <p:cNvSpPr txBox="1"/>
            <p:nvPr/>
          </p:nvSpPr>
          <p:spPr>
            <a:xfrm>
              <a:off x="3855240" y="6937164"/>
              <a:ext cx="2268763" cy="278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10" dirty="0">
                  <a:solidFill>
                    <a:schemeClr val="bg1">
                      <a:lumMod val="65000"/>
                    </a:schemeClr>
                  </a:solidFill>
                </a:rPr>
                <a:t>©www.thecurriculumcorner.com</a:t>
              </a:r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455DEEA-93DB-4DBE-9937-5EAF7B3A2586}"/>
              </a:ext>
            </a:extLst>
          </p:cNvPr>
          <p:cNvGraphicFramePr>
            <a:graphicFrameLocks noGrp="1"/>
          </p:cNvGraphicFramePr>
          <p:nvPr/>
        </p:nvGraphicFramePr>
        <p:xfrm>
          <a:off x="853576" y="2694893"/>
          <a:ext cx="8437000" cy="4265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8500">
                  <a:extLst>
                    <a:ext uri="{9D8B030D-6E8A-4147-A177-3AD203B41FA5}">
                      <a16:colId xmlns:a16="http://schemas.microsoft.com/office/drawing/2014/main" val="3632534092"/>
                    </a:ext>
                  </a:extLst>
                </a:gridCol>
                <a:gridCol w="4218500">
                  <a:extLst>
                    <a:ext uri="{9D8B030D-6E8A-4147-A177-3AD203B41FA5}">
                      <a16:colId xmlns:a16="http://schemas.microsoft.com/office/drawing/2014/main" val="422352420"/>
                    </a:ext>
                  </a:extLst>
                </a:gridCol>
              </a:tblGrid>
              <a:tr h="213281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4900105"/>
                  </a:ext>
                </a:extLst>
              </a:tr>
              <a:tr h="213281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7459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C952B34-46F8-42BB-BC75-99F4051805CB}"/>
              </a:ext>
            </a:extLst>
          </p:cNvPr>
          <p:cNvSpPr txBox="1"/>
          <p:nvPr/>
        </p:nvSpPr>
        <p:spPr>
          <a:xfrm>
            <a:off x="3457791" y="656324"/>
            <a:ext cx="3063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3CCCC"/>
                </a:solidFill>
                <a:latin typeface="KG Dancing on the Rooftop" panose="02000506000000020004" pitchFamily="2" charset="0"/>
              </a:rPr>
              <a:t>Good morning!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B11E08-E4A4-4B9F-9BBF-ABA940E7208A}"/>
              </a:ext>
            </a:extLst>
          </p:cNvPr>
          <p:cNvSpPr txBox="1"/>
          <p:nvPr/>
        </p:nvSpPr>
        <p:spPr>
          <a:xfrm>
            <a:off x="1935917" y="1796743"/>
            <a:ext cx="6186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33CCCC"/>
                </a:solidFill>
                <a:latin typeface="KG Behind These Hazel Eyes" panose="02000506000000020004" pitchFamily="2" charset="0"/>
              </a:rPr>
              <a:t>I can’t wait to see you.</a:t>
            </a:r>
          </a:p>
          <a:p>
            <a:pPr algn="ctr"/>
            <a:r>
              <a:rPr lang="en-US" sz="2800" dirty="0">
                <a:solidFill>
                  <a:srgbClr val="33CCCC"/>
                </a:solidFill>
                <a:latin typeface="KG Behind These Hazel Eyes" panose="02000506000000020004" pitchFamily="2" charset="0"/>
              </a:rPr>
              <a:t>Please get ready for our meeting.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77BE23-178E-4BAB-B713-91A7B646BF71}"/>
              </a:ext>
            </a:extLst>
          </p:cNvPr>
          <p:cNvSpPr txBox="1"/>
          <p:nvPr/>
        </p:nvSpPr>
        <p:spPr>
          <a:xfrm>
            <a:off x="6377784" y="2698642"/>
            <a:ext cx="1759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6699"/>
                </a:solidFill>
                <a:latin typeface="KG Behind These Hazel Eyes" panose="02000506000000020004" pitchFamily="2" charset="0"/>
              </a:rPr>
              <a:t>Reading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2A3F8B-1E41-45B9-B971-980F34FA027D}"/>
              </a:ext>
            </a:extLst>
          </p:cNvPr>
          <p:cNvSpPr txBox="1"/>
          <p:nvPr/>
        </p:nvSpPr>
        <p:spPr>
          <a:xfrm>
            <a:off x="1065178" y="2771057"/>
            <a:ext cx="4071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99"/>
                </a:solidFill>
                <a:latin typeface="KG Behind These Hazel Eyes" panose="02000506000000020004" pitchFamily="2" charset="0"/>
              </a:rPr>
              <a:t>Be active &amp; creative!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EEAC4D-8F4B-4099-9E45-2B7EBEE71E3B}"/>
              </a:ext>
            </a:extLst>
          </p:cNvPr>
          <p:cNvSpPr txBox="1"/>
          <p:nvPr/>
        </p:nvSpPr>
        <p:spPr>
          <a:xfrm>
            <a:off x="1656209" y="1288876"/>
            <a:ext cx="1572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6699"/>
                </a:solidFill>
                <a:latin typeface="KG Behind These Hazel Eyes" panose="02000506000000020004" pitchFamily="2" charset="0"/>
              </a:rPr>
              <a:t>Today 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3D8E25-DF90-458F-AE89-A22F26DDB9C5}"/>
              </a:ext>
            </a:extLst>
          </p:cNvPr>
          <p:cNvSpPr txBox="1"/>
          <p:nvPr/>
        </p:nvSpPr>
        <p:spPr>
          <a:xfrm>
            <a:off x="6438744" y="4835989"/>
            <a:ext cx="1625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6699"/>
                </a:solidFill>
                <a:latin typeface="KG Behind These Hazel Eyes" panose="02000506000000020004" pitchFamily="2" charset="0"/>
              </a:rPr>
              <a:t>Writing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6952C8-AFF3-4209-B6B6-1C5005B9DE56}"/>
              </a:ext>
            </a:extLst>
          </p:cNvPr>
          <p:cNvSpPr txBox="1"/>
          <p:nvPr/>
        </p:nvSpPr>
        <p:spPr>
          <a:xfrm>
            <a:off x="2102306" y="4835989"/>
            <a:ext cx="1269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6699"/>
                </a:solidFill>
                <a:latin typeface="KG Behind These Hazel Eyes" panose="02000506000000020004" pitchFamily="2" charset="0"/>
              </a:rPr>
              <a:t>Math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AC6930-6331-4051-96DF-2BE4AD8482BB}"/>
              </a:ext>
            </a:extLst>
          </p:cNvPr>
          <p:cNvSpPr txBox="1"/>
          <p:nvPr/>
        </p:nvSpPr>
        <p:spPr>
          <a:xfrm>
            <a:off x="1253265" y="3557301"/>
            <a:ext cx="3426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Do ten minutes of yoga or bring a piece of art you created to our meeting.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C0FECB-96B8-4298-A73F-8A0618ED54F9}"/>
              </a:ext>
            </a:extLst>
          </p:cNvPr>
          <p:cNvSpPr txBox="1"/>
          <p:nvPr/>
        </p:nvSpPr>
        <p:spPr>
          <a:xfrm>
            <a:off x="5538310" y="3551871"/>
            <a:ext cx="3426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What book are you reading? Bring it to our meeting.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7C76B-2300-4C23-9287-5A36A6C53021}"/>
              </a:ext>
            </a:extLst>
          </p:cNvPr>
          <p:cNvSpPr txBox="1"/>
          <p:nvPr/>
        </p:nvSpPr>
        <p:spPr>
          <a:xfrm>
            <a:off x="1232021" y="5637013"/>
            <a:ext cx="3426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Write a math problem for a classmate to solve.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25D4FF-AD12-4714-AC2E-4E66FDB781AB}"/>
              </a:ext>
            </a:extLst>
          </p:cNvPr>
          <p:cNvSpPr txBox="1"/>
          <p:nvPr/>
        </p:nvSpPr>
        <p:spPr>
          <a:xfrm>
            <a:off x="5517066" y="5631583"/>
            <a:ext cx="3426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Write a message to a classmate.</a:t>
            </a:r>
          </a:p>
        </p:txBody>
      </p:sp>
    </p:spTree>
    <p:extLst>
      <p:ext uri="{BB962C8B-B14F-4D97-AF65-F5344CB8AC3E}">
        <p14:creationId xmlns:p14="http://schemas.microsoft.com/office/powerpoint/2010/main" val="3063688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6E35C1E-D97C-4572-B9F3-F81F823897D8}"/>
              </a:ext>
            </a:extLst>
          </p:cNvPr>
          <p:cNvGrpSpPr/>
          <p:nvPr/>
        </p:nvGrpSpPr>
        <p:grpSpPr>
          <a:xfrm>
            <a:off x="767824" y="811877"/>
            <a:ext cx="8719073" cy="6378230"/>
            <a:chOff x="601959" y="732924"/>
            <a:chExt cx="8929478" cy="64840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D1630B-3FF0-4165-8ACE-A7D14728DE1C}"/>
                </a:ext>
              </a:extLst>
            </p:cNvPr>
            <p:cNvSpPr/>
            <p:nvPr/>
          </p:nvSpPr>
          <p:spPr>
            <a:xfrm>
              <a:off x="601959" y="732924"/>
              <a:ext cx="8929478" cy="648407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solidFill>
                  <a:srgbClr val="33CCCC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50DFFA6-582E-41F9-8884-93B0975D0E88}"/>
                </a:ext>
              </a:extLst>
            </p:cNvPr>
            <p:cNvSpPr txBox="1"/>
            <p:nvPr/>
          </p:nvSpPr>
          <p:spPr>
            <a:xfrm>
              <a:off x="3855240" y="6937164"/>
              <a:ext cx="2268763" cy="278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10" dirty="0">
                  <a:solidFill>
                    <a:schemeClr val="bg1">
                      <a:lumMod val="65000"/>
                    </a:schemeClr>
                  </a:solidFill>
                </a:rPr>
                <a:t>©www.thecurriculumcorner.com</a:t>
              </a:r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455DEEA-93DB-4DBE-9937-5EAF7B3A2586}"/>
              </a:ext>
            </a:extLst>
          </p:cNvPr>
          <p:cNvGraphicFramePr>
            <a:graphicFrameLocks noGrp="1"/>
          </p:cNvGraphicFramePr>
          <p:nvPr/>
        </p:nvGraphicFramePr>
        <p:xfrm>
          <a:off x="853576" y="2694893"/>
          <a:ext cx="8437000" cy="4265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8500">
                  <a:extLst>
                    <a:ext uri="{9D8B030D-6E8A-4147-A177-3AD203B41FA5}">
                      <a16:colId xmlns:a16="http://schemas.microsoft.com/office/drawing/2014/main" val="3632534092"/>
                    </a:ext>
                  </a:extLst>
                </a:gridCol>
                <a:gridCol w="4218500">
                  <a:extLst>
                    <a:ext uri="{9D8B030D-6E8A-4147-A177-3AD203B41FA5}">
                      <a16:colId xmlns:a16="http://schemas.microsoft.com/office/drawing/2014/main" val="422352420"/>
                    </a:ext>
                  </a:extLst>
                </a:gridCol>
              </a:tblGrid>
              <a:tr h="213281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4900105"/>
                  </a:ext>
                </a:extLst>
              </a:tr>
              <a:tr h="213281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7459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C952B34-46F8-42BB-BC75-99F4051805CB}"/>
              </a:ext>
            </a:extLst>
          </p:cNvPr>
          <p:cNvSpPr txBox="1"/>
          <p:nvPr/>
        </p:nvSpPr>
        <p:spPr>
          <a:xfrm>
            <a:off x="3457791" y="656324"/>
            <a:ext cx="3063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7030A0"/>
                </a:solidFill>
                <a:latin typeface="KG Dancing on the Rooftop" panose="02000506000000020004" pitchFamily="2" charset="0"/>
              </a:rPr>
              <a:t>Good morning!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B11E08-E4A4-4B9F-9BBF-ABA940E7208A}"/>
              </a:ext>
            </a:extLst>
          </p:cNvPr>
          <p:cNvSpPr txBox="1"/>
          <p:nvPr/>
        </p:nvSpPr>
        <p:spPr>
          <a:xfrm>
            <a:off x="1935917" y="1796743"/>
            <a:ext cx="6186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KG Behind These Hazel Eyes" panose="02000506000000020004" pitchFamily="2" charset="0"/>
              </a:rPr>
              <a:t>I can’t wait to see you.</a:t>
            </a:r>
          </a:p>
          <a:p>
            <a:pPr algn="ctr"/>
            <a:r>
              <a:rPr lang="en-US" sz="2800" dirty="0">
                <a:solidFill>
                  <a:srgbClr val="7030A0"/>
                </a:solidFill>
                <a:latin typeface="KG Behind These Hazel Eyes" panose="02000506000000020004" pitchFamily="2" charset="0"/>
              </a:rPr>
              <a:t>Please get ready for our meeting.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77BE23-178E-4BAB-B713-91A7B646BF71}"/>
              </a:ext>
            </a:extLst>
          </p:cNvPr>
          <p:cNvSpPr txBox="1"/>
          <p:nvPr/>
        </p:nvSpPr>
        <p:spPr>
          <a:xfrm>
            <a:off x="6377784" y="2698642"/>
            <a:ext cx="1759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6699"/>
                </a:solidFill>
                <a:latin typeface="KG Behind These Hazel Eyes" panose="02000506000000020004" pitchFamily="2" charset="0"/>
              </a:rPr>
              <a:t>Reading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2A3F8B-1E41-45B9-B971-980F34FA027D}"/>
              </a:ext>
            </a:extLst>
          </p:cNvPr>
          <p:cNvSpPr txBox="1"/>
          <p:nvPr/>
        </p:nvSpPr>
        <p:spPr>
          <a:xfrm>
            <a:off x="1065178" y="2771057"/>
            <a:ext cx="4071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99"/>
                </a:solidFill>
                <a:latin typeface="KG Behind These Hazel Eyes" panose="02000506000000020004" pitchFamily="2" charset="0"/>
              </a:rPr>
              <a:t>Be active &amp; creative!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EEAC4D-8F4B-4099-9E45-2B7EBEE71E3B}"/>
              </a:ext>
            </a:extLst>
          </p:cNvPr>
          <p:cNvSpPr txBox="1"/>
          <p:nvPr/>
        </p:nvSpPr>
        <p:spPr>
          <a:xfrm>
            <a:off x="1656209" y="1288876"/>
            <a:ext cx="1572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6699"/>
                </a:solidFill>
                <a:latin typeface="KG Behind These Hazel Eyes" panose="02000506000000020004" pitchFamily="2" charset="0"/>
              </a:rPr>
              <a:t>Today 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3D8E25-DF90-458F-AE89-A22F26DDB9C5}"/>
              </a:ext>
            </a:extLst>
          </p:cNvPr>
          <p:cNvSpPr txBox="1"/>
          <p:nvPr/>
        </p:nvSpPr>
        <p:spPr>
          <a:xfrm>
            <a:off x="6438744" y="4835989"/>
            <a:ext cx="1625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6699"/>
                </a:solidFill>
                <a:latin typeface="KG Behind These Hazel Eyes" panose="02000506000000020004" pitchFamily="2" charset="0"/>
              </a:rPr>
              <a:t>Writing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6952C8-AFF3-4209-B6B6-1C5005B9DE56}"/>
              </a:ext>
            </a:extLst>
          </p:cNvPr>
          <p:cNvSpPr txBox="1"/>
          <p:nvPr/>
        </p:nvSpPr>
        <p:spPr>
          <a:xfrm>
            <a:off x="2102306" y="4835989"/>
            <a:ext cx="1269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6699"/>
                </a:solidFill>
                <a:latin typeface="KG Behind These Hazel Eyes" panose="02000506000000020004" pitchFamily="2" charset="0"/>
              </a:rPr>
              <a:t>Math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AC6930-6331-4051-96DF-2BE4AD8482BB}"/>
              </a:ext>
            </a:extLst>
          </p:cNvPr>
          <p:cNvSpPr txBox="1"/>
          <p:nvPr/>
        </p:nvSpPr>
        <p:spPr>
          <a:xfrm>
            <a:off x="1253265" y="3557301"/>
            <a:ext cx="3426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Do ten minutes of yoga or bring a piece of art you created to our meeting.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C0FECB-96B8-4298-A73F-8A0618ED54F9}"/>
              </a:ext>
            </a:extLst>
          </p:cNvPr>
          <p:cNvSpPr txBox="1"/>
          <p:nvPr/>
        </p:nvSpPr>
        <p:spPr>
          <a:xfrm>
            <a:off x="5538310" y="3551871"/>
            <a:ext cx="3426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What book are you reading? Bring it to our meeting.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7C76B-2300-4C23-9287-5A36A6C53021}"/>
              </a:ext>
            </a:extLst>
          </p:cNvPr>
          <p:cNvSpPr txBox="1"/>
          <p:nvPr/>
        </p:nvSpPr>
        <p:spPr>
          <a:xfrm>
            <a:off x="1232021" y="5637013"/>
            <a:ext cx="3426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Write a math problem for a classmate to solve.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25D4FF-AD12-4714-AC2E-4E66FDB781AB}"/>
              </a:ext>
            </a:extLst>
          </p:cNvPr>
          <p:cNvSpPr txBox="1"/>
          <p:nvPr/>
        </p:nvSpPr>
        <p:spPr>
          <a:xfrm>
            <a:off x="5517066" y="5631583"/>
            <a:ext cx="3426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Write a message to a classmate.</a:t>
            </a:r>
          </a:p>
        </p:txBody>
      </p:sp>
    </p:spTree>
    <p:extLst>
      <p:ext uri="{BB962C8B-B14F-4D97-AF65-F5344CB8AC3E}">
        <p14:creationId xmlns:p14="http://schemas.microsoft.com/office/powerpoint/2010/main" val="3997696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6E35C1E-D97C-4572-B9F3-F81F823897D8}"/>
              </a:ext>
            </a:extLst>
          </p:cNvPr>
          <p:cNvGrpSpPr/>
          <p:nvPr/>
        </p:nvGrpSpPr>
        <p:grpSpPr>
          <a:xfrm>
            <a:off x="767824" y="811877"/>
            <a:ext cx="8719073" cy="6378230"/>
            <a:chOff x="601959" y="732924"/>
            <a:chExt cx="8929478" cy="64840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D1630B-3FF0-4165-8ACE-A7D14728DE1C}"/>
                </a:ext>
              </a:extLst>
            </p:cNvPr>
            <p:cNvSpPr/>
            <p:nvPr/>
          </p:nvSpPr>
          <p:spPr>
            <a:xfrm>
              <a:off x="601959" y="732924"/>
              <a:ext cx="8929478" cy="648407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>
                <a:solidFill>
                  <a:srgbClr val="33CCCC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50DFFA6-582E-41F9-8884-93B0975D0E88}"/>
                </a:ext>
              </a:extLst>
            </p:cNvPr>
            <p:cNvSpPr txBox="1"/>
            <p:nvPr/>
          </p:nvSpPr>
          <p:spPr>
            <a:xfrm>
              <a:off x="3855240" y="6937164"/>
              <a:ext cx="2268763" cy="278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10" dirty="0">
                  <a:solidFill>
                    <a:schemeClr val="bg1">
                      <a:lumMod val="65000"/>
                    </a:schemeClr>
                  </a:solidFill>
                </a:rPr>
                <a:t>©www.thecurriculumcorner.com</a:t>
              </a:r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455DEEA-93DB-4DBE-9937-5EAF7B3A2586}"/>
              </a:ext>
            </a:extLst>
          </p:cNvPr>
          <p:cNvGraphicFramePr>
            <a:graphicFrameLocks noGrp="1"/>
          </p:cNvGraphicFramePr>
          <p:nvPr/>
        </p:nvGraphicFramePr>
        <p:xfrm>
          <a:off x="853576" y="2694893"/>
          <a:ext cx="8437000" cy="4265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8500">
                  <a:extLst>
                    <a:ext uri="{9D8B030D-6E8A-4147-A177-3AD203B41FA5}">
                      <a16:colId xmlns:a16="http://schemas.microsoft.com/office/drawing/2014/main" val="3632534092"/>
                    </a:ext>
                  </a:extLst>
                </a:gridCol>
                <a:gridCol w="4218500">
                  <a:extLst>
                    <a:ext uri="{9D8B030D-6E8A-4147-A177-3AD203B41FA5}">
                      <a16:colId xmlns:a16="http://schemas.microsoft.com/office/drawing/2014/main" val="422352420"/>
                    </a:ext>
                  </a:extLst>
                </a:gridCol>
              </a:tblGrid>
              <a:tr h="213281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4900105"/>
                  </a:ext>
                </a:extLst>
              </a:tr>
              <a:tr h="2132815"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0584" marR="100584" marT="50292" marB="50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7459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C952B34-46F8-42BB-BC75-99F4051805CB}"/>
              </a:ext>
            </a:extLst>
          </p:cNvPr>
          <p:cNvSpPr txBox="1"/>
          <p:nvPr/>
        </p:nvSpPr>
        <p:spPr>
          <a:xfrm>
            <a:off x="3457791" y="656324"/>
            <a:ext cx="3063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KG Dancing on the Rooftop" panose="02000506000000020004" pitchFamily="2" charset="0"/>
              </a:rPr>
              <a:t>Good morning!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B11E08-E4A4-4B9F-9BBF-ABA940E7208A}"/>
              </a:ext>
            </a:extLst>
          </p:cNvPr>
          <p:cNvSpPr txBox="1"/>
          <p:nvPr/>
        </p:nvSpPr>
        <p:spPr>
          <a:xfrm>
            <a:off x="1935917" y="1796743"/>
            <a:ext cx="6186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KG Behind These Hazel Eyes" panose="02000506000000020004" pitchFamily="2" charset="0"/>
              </a:rPr>
              <a:t>I can’t wait to see you.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  <a:latin typeface="KG Behind These Hazel Eyes" panose="02000506000000020004" pitchFamily="2" charset="0"/>
              </a:rPr>
              <a:t>Please get ready for our meeting.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77BE23-178E-4BAB-B713-91A7B646BF71}"/>
              </a:ext>
            </a:extLst>
          </p:cNvPr>
          <p:cNvSpPr txBox="1"/>
          <p:nvPr/>
        </p:nvSpPr>
        <p:spPr>
          <a:xfrm>
            <a:off x="6377784" y="2698642"/>
            <a:ext cx="1759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6699"/>
                </a:solidFill>
                <a:latin typeface="KG Behind These Hazel Eyes" panose="02000506000000020004" pitchFamily="2" charset="0"/>
              </a:rPr>
              <a:t>Reading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2A3F8B-1E41-45B9-B971-980F34FA027D}"/>
              </a:ext>
            </a:extLst>
          </p:cNvPr>
          <p:cNvSpPr txBox="1"/>
          <p:nvPr/>
        </p:nvSpPr>
        <p:spPr>
          <a:xfrm>
            <a:off x="1065178" y="2771057"/>
            <a:ext cx="4071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6699"/>
                </a:solidFill>
                <a:latin typeface="KG Behind These Hazel Eyes" panose="02000506000000020004" pitchFamily="2" charset="0"/>
              </a:rPr>
              <a:t>Be active &amp; creative!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EEAC4D-8F4B-4099-9E45-2B7EBEE71E3B}"/>
              </a:ext>
            </a:extLst>
          </p:cNvPr>
          <p:cNvSpPr txBox="1"/>
          <p:nvPr/>
        </p:nvSpPr>
        <p:spPr>
          <a:xfrm>
            <a:off x="1656209" y="1288876"/>
            <a:ext cx="1572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6699"/>
                </a:solidFill>
                <a:latin typeface="KG Behind These Hazel Eyes" panose="02000506000000020004" pitchFamily="2" charset="0"/>
              </a:rPr>
              <a:t>Today 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3D8E25-DF90-458F-AE89-A22F26DDB9C5}"/>
              </a:ext>
            </a:extLst>
          </p:cNvPr>
          <p:cNvSpPr txBox="1"/>
          <p:nvPr/>
        </p:nvSpPr>
        <p:spPr>
          <a:xfrm>
            <a:off x="6438744" y="4835989"/>
            <a:ext cx="1625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6699"/>
                </a:solidFill>
                <a:latin typeface="KG Behind These Hazel Eyes" panose="02000506000000020004" pitchFamily="2" charset="0"/>
              </a:rPr>
              <a:t>Writing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6952C8-AFF3-4209-B6B6-1C5005B9DE56}"/>
              </a:ext>
            </a:extLst>
          </p:cNvPr>
          <p:cNvSpPr txBox="1"/>
          <p:nvPr/>
        </p:nvSpPr>
        <p:spPr>
          <a:xfrm>
            <a:off x="2102306" y="4835989"/>
            <a:ext cx="1269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6699"/>
                </a:solidFill>
                <a:latin typeface="KG Behind These Hazel Eyes" panose="02000506000000020004" pitchFamily="2" charset="0"/>
              </a:rPr>
              <a:t>Math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AC6930-6331-4051-96DF-2BE4AD8482BB}"/>
              </a:ext>
            </a:extLst>
          </p:cNvPr>
          <p:cNvSpPr txBox="1"/>
          <p:nvPr/>
        </p:nvSpPr>
        <p:spPr>
          <a:xfrm>
            <a:off x="1253265" y="3557301"/>
            <a:ext cx="3426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Do ten minutes of yoga or bring a piece of art you created to our meeting.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C0FECB-96B8-4298-A73F-8A0618ED54F9}"/>
              </a:ext>
            </a:extLst>
          </p:cNvPr>
          <p:cNvSpPr txBox="1"/>
          <p:nvPr/>
        </p:nvSpPr>
        <p:spPr>
          <a:xfrm>
            <a:off x="5538310" y="3551871"/>
            <a:ext cx="3426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What book are you reading? Bring it to our meeting.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37C76B-2300-4C23-9287-5A36A6C53021}"/>
              </a:ext>
            </a:extLst>
          </p:cNvPr>
          <p:cNvSpPr txBox="1"/>
          <p:nvPr/>
        </p:nvSpPr>
        <p:spPr>
          <a:xfrm>
            <a:off x="1232021" y="5637013"/>
            <a:ext cx="3426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Write a math problem for a classmate to solve.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25D4FF-AD12-4714-AC2E-4E66FDB781AB}"/>
              </a:ext>
            </a:extLst>
          </p:cNvPr>
          <p:cNvSpPr txBox="1"/>
          <p:nvPr/>
        </p:nvSpPr>
        <p:spPr>
          <a:xfrm>
            <a:off x="5517066" y="5631583"/>
            <a:ext cx="3426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KG Behind These Hazel Eyes" panose="02000506000000020004" pitchFamily="2" charset="0"/>
              </a:rPr>
              <a:t>Write a message to a classmate.</a:t>
            </a:r>
          </a:p>
        </p:txBody>
      </p:sp>
    </p:spTree>
    <p:extLst>
      <p:ext uri="{BB962C8B-B14F-4D97-AF65-F5344CB8AC3E}">
        <p14:creationId xmlns:p14="http://schemas.microsoft.com/office/powerpoint/2010/main" val="1907255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</TotalTime>
  <Words>632</Words>
  <Application>Microsoft Office PowerPoint</Application>
  <PresentationFormat>Custom</PresentationFormat>
  <Paragraphs>104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KG Behind These Hazel Eyes</vt:lpstr>
      <vt:lpstr>KG Dancing on the Rooftop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Henry</dc:creator>
  <cp:lastModifiedBy>Cathy Henry</cp:lastModifiedBy>
  <cp:revision>6</cp:revision>
  <dcterms:created xsi:type="dcterms:W3CDTF">2020-04-13T13:34:33Z</dcterms:created>
  <dcterms:modified xsi:type="dcterms:W3CDTF">2020-04-13T16:55:56Z</dcterms:modified>
</cp:coreProperties>
</file>