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76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A4D-7B5B-4B4C-8358-CFEBCFD9383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E6AA-1BEB-4B72-9CAF-DA2C19549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1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A4D-7B5B-4B4C-8358-CFEBCFD9383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E6AA-1BEB-4B72-9CAF-DA2C19549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818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A4D-7B5B-4B4C-8358-CFEBCFD9383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E6AA-1BEB-4B72-9CAF-DA2C19549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995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A4D-7B5B-4B4C-8358-CFEBCFD9383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E6AA-1BEB-4B72-9CAF-DA2C19549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95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A4D-7B5B-4B4C-8358-CFEBCFD9383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E6AA-1BEB-4B72-9CAF-DA2C19549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3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A4D-7B5B-4B4C-8358-CFEBCFD9383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E6AA-1BEB-4B72-9CAF-DA2C19549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525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A4D-7B5B-4B4C-8358-CFEBCFD9383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E6AA-1BEB-4B72-9CAF-DA2C19549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39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A4D-7B5B-4B4C-8358-CFEBCFD9383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E6AA-1BEB-4B72-9CAF-DA2C19549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17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A4D-7B5B-4B4C-8358-CFEBCFD9383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E6AA-1BEB-4B72-9CAF-DA2C19549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56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A4D-7B5B-4B4C-8358-CFEBCFD9383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E6AA-1BEB-4B72-9CAF-DA2C19549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164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A4D-7B5B-4B4C-8358-CFEBCFD9383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E6AA-1BEB-4B72-9CAF-DA2C19549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956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A1A4D-7B5B-4B4C-8358-CFEBCFD9383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9E6AA-1BEB-4B72-9CAF-DA2C19549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855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59D7167-A8B2-4703-9D96-8D660651B0ED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DA4396-7631-4A48-A096-8F4C14B8DCC3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777716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C40CF8-1D5A-409D-B24F-9A57CD597843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F6FD06-69E2-4E79-B8F8-14311A48A07E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1658806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3458B4-9F42-4282-86D1-AFBE5130BA1B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39894C-4DDD-4A0D-A9C5-BF60BD8FB8E8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761333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5F6D27-174E-4E02-B0CB-694D761D7ED8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DBA89A-24A8-46B2-8478-35630987517E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960165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0C2276-4D95-4BA5-BA93-2EEC30F16188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B73E3C-C232-4D46-89C1-503B5FAB1C4C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1283702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30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</cp:revision>
  <dcterms:created xsi:type="dcterms:W3CDTF">2020-04-05T20:16:43Z</dcterms:created>
  <dcterms:modified xsi:type="dcterms:W3CDTF">2020-04-05T20:18:33Z</dcterms:modified>
</cp:coreProperties>
</file>