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768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1A4D-7B5B-4B4C-8358-CFEBCFD9383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E6AA-1BEB-4B72-9CAF-DA2C19549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15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1A4D-7B5B-4B4C-8358-CFEBCFD9383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E6AA-1BEB-4B72-9CAF-DA2C19549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18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1A4D-7B5B-4B4C-8358-CFEBCFD9383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E6AA-1BEB-4B72-9CAF-DA2C19549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995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1A4D-7B5B-4B4C-8358-CFEBCFD9383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E6AA-1BEB-4B72-9CAF-DA2C19549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953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1A4D-7B5B-4B4C-8358-CFEBCFD9383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E6AA-1BEB-4B72-9CAF-DA2C19549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439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1A4D-7B5B-4B4C-8358-CFEBCFD9383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E6AA-1BEB-4B72-9CAF-DA2C19549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525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1A4D-7B5B-4B4C-8358-CFEBCFD9383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E6AA-1BEB-4B72-9CAF-DA2C19549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39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1A4D-7B5B-4B4C-8358-CFEBCFD9383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E6AA-1BEB-4B72-9CAF-DA2C19549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17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1A4D-7B5B-4B4C-8358-CFEBCFD9383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E6AA-1BEB-4B72-9CAF-DA2C19549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56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1A4D-7B5B-4B4C-8358-CFEBCFD9383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E6AA-1BEB-4B72-9CAF-DA2C19549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64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1A4D-7B5B-4B4C-8358-CFEBCFD9383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E6AA-1BEB-4B72-9CAF-DA2C19549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56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A1A4D-7B5B-4B4C-8358-CFEBCFD9383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9E6AA-1BEB-4B72-9CAF-DA2C19549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855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59D7167-A8B2-4703-9D96-8D660651B0ED}"/>
              </a:ext>
            </a:extLst>
          </p:cNvPr>
          <p:cNvSpPr txBox="1"/>
          <p:nvPr/>
        </p:nvSpPr>
        <p:spPr>
          <a:xfrm>
            <a:off x="866775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DA4396-7631-4A48-A096-8F4C14B8DCC3}"/>
              </a:ext>
            </a:extLst>
          </p:cNvPr>
          <p:cNvSpPr txBox="1"/>
          <p:nvPr/>
        </p:nvSpPr>
        <p:spPr>
          <a:xfrm>
            <a:off x="4814099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3777716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8C40CF8-1D5A-409D-B24F-9A57CD597843}"/>
              </a:ext>
            </a:extLst>
          </p:cNvPr>
          <p:cNvSpPr txBox="1"/>
          <p:nvPr/>
        </p:nvSpPr>
        <p:spPr>
          <a:xfrm>
            <a:off x="866775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F6FD06-69E2-4E79-B8F8-14311A48A07E}"/>
              </a:ext>
            </a:extLst>
          </p:cNvPr>
          <p:cNvSpPr txBox="1"/>
          <p:nvPr/>
        </p:nvSpPr>
        <p:spPr>
          <a:xfrm>
            <a:off x="4814099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1658806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93458B4-9F42-4282-86D1-AFBE5130BA1B}"/>
              </a:ext>
            </a:extLst>
          </p:cNvPr>
          <p:cNvSpPr txBox="1"/>
          <p:nvPr/>
        </p:nvSpPr>
        <p:spPr>
          <a:xfrm>
            <a:off x="866775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39894C-4DDD-4A0D-A9C5-BF60BD8FB8E8}"/>
              </a:ext>
            </a:extLst>
          </p:cNvPr>
          <p:cNvSpPr txBox="1"/>
          <p:nvPr/>
        </p:nvSpPr>
        <p:spPr>
          <a:xfrm>
            <a:off x="4814099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3761333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5F6D27-174E-4E02-B0CB-694D761D7ED8}"/>
              </a:ext>
            </a:extLst>
          </p:cNvPr>
          <p:cNvSpPr txBox="1"/>
          <p:nvPr/>
        </p:nvSpPr>
        <p:spPr>
          <a:xfrm>
            <a:off x="866775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DBA89A-24A8-46B2-8478-35630987517E}"/>
              </a:ext>
            </a:extLst>
          </p:cNvPr>
          <p:cNvSpPr txBox="1"/>
          <p:nvPr/>
        </p:nvSpPr>
        <p:spPr>
          <a:xfrm>
            <a:off x="4814099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3960165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0C2276-4D95-4BA5-BA93-2EEC30F16188}"/>
              </a:ext>
            </a:extLst>
          </p:cNvPr>
          <p:cNvSpPr txBox="1"/>
          <p:nvPr/>
        </p:nvSpPr>
        <p:spPr>
          <a:xfrm>
            <a:off x="866775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B73E3C-C232-4D46-89C1-503B5FAB1C4C}"/>
              </a:ext>
            </a:extLst>
          </p:cNvPr>
          <p:cNvSpPr txBox="1"/>
          <p:nvPr/>
        </p:nvSpPr>
        <p:spPr>
          <a:xfrm>
            <a:off x="4814099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1283702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30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1</cp:revision>
  <dcterms:created xsi:type="dcterms:W3CDTF">2020-04-05T20:16:43Z</dcterms:created>
  <dcterms:modified xsi:type="dcterms:W3CDTF">2020-04-05T20:18:33Z</dcterms:modified>
</cp:coreProperties>
</file>