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6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1623-EFAF-4D48-881F-3BDBB0EEF811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11C4-9C12-45A1-AD41-3E2A58E77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7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1623-EFAF-4D48-881F-3BDBB0EEF811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11C4-9C12-45A1-AD41-3E2A58E77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3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1623-EFAF-4D48-881F-3BDBB0EEF811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11C4-9C12-45A1-AD41-3E2A58E77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0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1623-EFAF-4D48-881F-3BDBB0EEF811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11C4-9C12-45A1-AD41-3E2A58E77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5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1623-EFAF-4D48-881F-3BDBB0EEF811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11C4-9C12-45A1-AD41-3E2A58E77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08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1623-EFAF-4D48-881F-3BDBB0EEF811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11C4-9C12-45A1-AD41-3E2A58E77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6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1623-EFAF-4D48-881F-3BDBB0EEF811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11C4-9C12-45A1-AD41-3E2A58E77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45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1623-EFAF-4D48-881F-3BDBB0EEF811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11C4-9C12-45A1-AD41-3E2A58E77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1623-EFAF-4D48-881F-3BDBB0EEF811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11C4-9C12-45A1-AD41-3E2A58E77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1623-EFAF-4D48-881F-3BDBB0EEF811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11C4-9C12-45A1-AD41-3E2A58E77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27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1623-EFAF-4D48-881F-3BDBB0EEF811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11C4-9C12-45A1-AD41-3E2A58E77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0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01623-EFAF-4D48-881F-3BDBB0EEF811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311C4-9C12-45A1-AD41-3E2A58E77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8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2BF0DD1-51D5-4DE3-9E95-9B6A828C8A64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136616-3D13-4D8B-962C-491A625ECEC4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147752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C4BB3C-BDBD-4E59-8C96-624BFB16E711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C4D51E-307F-46D7-B0E7-5638E8CAA9BE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152554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FA148F-6677-4835-89C8-F28898D037BE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A4391C-D023-4428-8C8D-962F6B44DB22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614590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9D7B8E-F68D-4EBC-99C1-3AB23307201B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A349B2-AA38-43F1-B0D4-52417D83B226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4080163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731F2A-7806-41E0-8F7C-3AAD931E8CFF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588B87-9BB6-4FE1-B0E5-CF684B52D0F7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95972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30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2</cp:revision>
  <dcterms:created xsi:type="dcterms:W3CDTF">2020-04-05T20:18:38Z</dcterms:created>
  <dcterms:modified xsi:type="dcterms:W3CDTF">2020-04-05T20:23:08Z</dcterms:modified>
</cp:coreProperties>
</file>