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584" y="-102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6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1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04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8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2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6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0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45CE8-F30A-457C-A78D-3F8F05D8B6E4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C74B9-DEC0-47CB-A6A7-1A814F3C3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5817" y="341811"/>
            <a:ext cx="533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9525">
                  <a:solidFill>
                    <a:srgbClr val="00B0F0"/>
                  </a:solidFill>
                </a:ln>
                <a:solidFill>
                  <a:schemeClr val="bg1"/>
                </a:solidFill>
                <a:latin typeface="AdLib BT" panose="04040805040B02020603" pitchFamily="82" charset="0"/>
              </a:rPr>
              <a:t>Morning Choices </a:t>
            </a:r>
            <a:endParaRPr lang="en-US" sz="4400" dirty="0">
              <a:ln w="9525">
                <a:solidFill>
                  <a:srgbClr val="00B0F0"/>
                </a:solidFill>
              </a:ln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" y="13716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1342209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4958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44958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295400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library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047" y="1297576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811" y="4490569"/>
            <a:ext cx="105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iPads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798" y="4490568"/>
            <a:ext cx="282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listening center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5817" y="228600"/>
            <a:ext cx="533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9525">
                  <a:solidFill>
                    <a:srgbClr val="00B0F0"/>
                  </a:solidFill>
                </a:ln>
                <a:solidFill>
                  <a:schemeClr val="bg1"/>
                </a:solidFill>
                <a:latin typeface="AdLib BT" panose="04040805040B02020603" pitchFamily="82" charset="0"/>
              </a:rPr>
              <a:t>Morning Choices </a:t>
            </a:r>
            <a:endParaRPr lang="en-US" sz="4400" dirty="0">
              <a:ln w="9525">
                <a:solidFill>
                  <a:srgbClr val="00B0F0"/>
                </a:solidFill>
              </a:ln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" y="9906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3039" y="9906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78714" y="914400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library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047" y="914400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811" y="4490569"/>
            <a:ext cx="105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iPads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798" y="4490568"/>
            <a:ext cx="282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listening center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440" y="32004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73039" y="32004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21254" y="3123324"/>
            <a:ext cx="3426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science exploration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0799" y="3138564"/>
            <a:ext cx="322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math fact practice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440" y="54102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73039" y="54102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78714" y="5334000"/>
            <a:ext cx="161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research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4047" y="5334000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3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5817" y="341811"/>
            <a:ext cx="533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9525">
                  <a:solidFill>
                    <a:srgbClr val="00B0F0"/>
                  </a:solidFill>
                </a:ln>
                <a:solidFill>
                  <a:schemeClr val="bg1"/>
                </a:solidFill>
                <a:latin typeface="AdLib BT" panose="04040805040B02020603" pitchFamily="82" charset="0"/>
              </a:rPr>
              <a:t>Morning Choices </a:t>
            </a:r>
            <a:endParaRPr lang="en-US" sz="4400" dirty="0">
              <a:ln w="9525">
                <a:solidFill>
                  <a:srgbClr val="00B0F0"/>
                </a:solidFill>
              </a:ln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" y="13716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1342209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44958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57800" y="4495800"/>
            <a:ext cx="3962400" cy="29718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800" y="1295400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library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047" y="1297576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811" y="4490569"/>
            <a:ext cx="105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iPads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798" y="4490568"/>
            <a:ext cx="282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listening center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5817" y="228600"/>
            <a:ext cx="5336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n w="9525">
                  <a:solidFill>
                    <a:srgbClr val="00B0F0"/>
                  </a:solidFill>
                </a:ln>
                <a:solidFill>
                  <a:schemeClr val="bg1"/>
                </a:solidFill>
                <a:latin typeface="AdLib BT" panose="04040805040B02020603" pitchFamily="82" charset="0"/>
              </a:rPr>
              <a:t>Morning Choices </a:t>
            </a:r>
            <a:endParaRPr lang="en-US" sz="4400" dirty="0">
              <a:ln w="9525">
                <a:solidFill>
                  <a:srgbClr val="00B0F0"/>
                </a:solidFill>
              </a:ln>
              <a:solidFill>
                <a:schemeClr val="bg1"/>
              </a:solidFill>
              <a:latin typeface="AdLib BT" panose="04040805040B02020603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40" y="9906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73039" y="9906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078714" y="914400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library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047" y="914400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6811" y="4490569"/>
            <a:ext cx="1055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iPads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4798" y="4490568"/>
            <a:ext cx="282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listening center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53440" y="32004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273039" y="32004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21254" y="3123324"/>
            <a:ext cx="3426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science exploration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90799" y="3138564"/>
            <a:ext cx="3224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math fact practice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3440" y="54102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73039" y="5410200"/>
            <a:ext cx="3962400" cy="2057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78714" y="5334000"/>
            <a:ext cx="161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research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4047" y="5334000"/>
            <a:ext cx="222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</a:rPr>
              <a:t>m</a:t>
            </a:r>
            <a:r>
              <a:rPr lang="en-US" sz="3200" dirty="0" smtClean="0">
                <a:solidFill>
                  <a:srgbClr val="00B0F0"/>
                </a:solidFill>
              </a:rPr>
              <a:t>ath games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46199"/>
              </p:ext>
            </p:extLst>
          </p:nvPr>
        </p:nvGraphicFramePr>
        <p:xfrm>
          <a:off x="533400" y="457200"/>
          <a:ext cx="419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38100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Morning</a:t>
            </a:r>
          </a:p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Choices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399" y="763488"/>
            <a:ext cx="1115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93668" y="1676400"/>
            <a:ext cx="1597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math fact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4279" y="2819400"/>
            <a:ext cx="1407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listening</a:t>
            </a:r>
          </a:p>
          <a:p>
            <a:pPr algn="ctr"/>
            <a:r>
              <a:rPr lang="en-US" sz="2800" dirty="0" smtClean="0"/>
              <a:t>center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2779693"/>
            <a:ext cx="112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free</a:t>
            </a:r>
          </a:p>
          <a:p>
            <a:pPr algn="ctr"/>
            <a:r>
              <a:rPr lang="en-US" sz="2800" dirty="0" smtClean="0"/>
              <a:t>choice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51942" y="1695994"/>
            <a:ext cx="147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Fry word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747475"/>
              </p:ext>
            </p:extLst>
          </p:nvPr>
        </p:nvGraphicFramePr>
        <p:xfrm>
          <a:off x="533400" y="4038600"/>
          <a:ext cx="419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3962400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Morning</a:t>
            </a:r>
          </a:p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Choices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399" y="4344888"/>
            <a:ext cx="1115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93668" y="5257800"/>
            <a:ext cx="1597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math fact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4279" y="6400800"/>
            <a:ext cx="1407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listening</a:t>
            </a:r>
          </a:p>
          <a:p>
            <a:pPr algn="ctr"/>
            <a:r>
              <a:rPr lang="en-US" sz="2800" dirty="0" smtClean="0"/>
              <a:t>center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24200" y="6361093"/>
            <a:ext cx="112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free</a:t>
            </a:r>
          </a:p>
          <a:p>
            <a:pPr algn="ctr"/>
            <a:r>
              <a:rPr lang="en-US" sz="2800" dirty="0" smtClean="0"/>
              <a:t>choice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1942" y="5277394"/>
            <a:ext cx="147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Fry word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687132"/>
              </p:ext>
            </p:extLst>
          </p:nvPr>
        </p:nvGraphicFramePr>
        <p:xfrm>
          <a:off x="5105400" y="458547"/>
          <a:ext cx="419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410200" y="382347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Morning</a:t>
            </a:r>
          </a:p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Choices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399" y="764835"/>
            <a:ext cx="1115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365668" y="1677747"/>
            <a:ext cx="1597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math fact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56279" y="2820747"/>
            <a:ext cx="1407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listening</a:t>
            </a:r>
          </a:p>
          <a:p>
            <a:pPr algn="ctr"/>
            <a:r>
              <a:rPr lang="en-US" sz="2800" dirty="0" smtClean="0"/>
              <a:t>center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96200" y="2781040"/>
            <a:ext cx="112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free</a:t>
            </a:r>
          </a:p>
          <a:p>
            <a:pPr algn="ctr"/>
            <a:r>
              <a:rPr lang="en-US" sz="2800" dirty="0" smtClean="0"/>
              <a:t>choice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3942" y="1697341"/>
            <a:ext cx="147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Fry word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446636"/>
              </p:ext>
            </p:extLst>
          </p:nvPr>
        </p:nvGraphicFramePr>
        <p:xfrm>
          <a:off x="5105400" y="4043082"/>
          <a:ext cx="4191000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410200" y="3966882"/>
            <a:ext cx="1508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Morning</a:t>
            </a:r>
          </a:p>
          <a:p>
            <a:pPr algn="ctr"/>
            <a:r>
              <a:rPr lang="en-US" sz="2400" dirty="0" smtClean="0">
                <a:latin typeface="AdLib BT" panose="04040805040B02020603" pitchFamily="82" charset="0"/>
              </a:rPr>
              <a:t>Choices</a:t>
            </a:r>
            <a:endParaRPr lang="en-US" sz="2400" dirty="0">
              <a:latin typeface="AdLib BT" panose="04040805040B02020603" pitchFamily="8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72399" y="4349370"/>
            <a:ext cx="1115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library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365668" y="5262282"/>
            <a:ext cx="15978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math fact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56279" y="6405282"/>
            <a:ext cx="14078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listening</a:t>
            </a:r>
          </a:p>
          <a:p>
            <a:pPr algn="ctr"/>
            <a:r>
              <a:rPr lang="en-US" sz="2800" dirty="0" smtClean="0"/>
              <a:t>center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96200" y="6365575"/>
            <a:ext cx="11272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free</a:t>
            </a:r>
          </a:p>
          <a:p>
            <a:pPr algn="ctr"/>
            <a:r>
              <a:rPr lang="en-US" sz="2800" dirty="0" smtClean="0"/>
              <a:t>choice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23942" y="5281876"/>
            <a:ext cx="147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Fry word</a:t>
            </a:r>
          </a:p>
          <a:p>
            <a:pPr algn="ctr"/>
            <a:r>
              <a:rPr lang="en-US" sz="2800" dirty="0" smtClean="0"/>
              <a:t>practice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05200" y="7394117"/>
            <a:ext cx="2991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© www.thecurriculumcorner.com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04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102</Words>
  <Application>Microsoft Office PowerPoint</Application>
  <PresentationFormat>Custom</PresentationFormat>
  <Paragraphs>73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5</cp:revision>
  <dcterms:created xsi:type="dcterms:W3CDTF">2015-07-02T16:13:39Z</dcterms:created>
  <dcterms:modified xsi:type="dcterms:W3CDTF">2015-07-02T17:32:32Z</dcterms:modified>
</cp:coreProperties>
</file>