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6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6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5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6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9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9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3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2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0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2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5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93E73-4E6D-42C0-A741-6CA872EF2490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4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4142ED-654B-40C4-AFAB-CD4E2F2115F0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DF572-5754-48D5-A7B2-D8496C1A965A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815816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A566F8-AA9D-43EB-A9A2-6228057A81F3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FCFE5B-B0D1-4E75-830F-566A63792A99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4150124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62796F-B7F2-477C-AAFA-C7AB7F187898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81BC70-BAB9-4DD7-AAAD-D0341576D8BF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360583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393585-F746-4576-AAA4-88B0949FDC9C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F9FD6A-D7EC-4CB8-B28B-2255E3578631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03332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A59AD5-4CDF-4115-93C9-75F131945A9D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0E7497-4D45-4093-99C4-86BB37827B6D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121676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30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2</cp:revision>
  <dcterms:created xsi:type="dcterms:W3CDTF">2020-04-05T20:20:01Z</dcterms:created>
  <dcterms:modified xsi:type="dcterms:W3CDTF">2020-04-05T20:28:39Z</dcterms:modified>
</cp:coreProperties>
</file>