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4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9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6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8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6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4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4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8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7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7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3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27D7-141D-4616-81BB-EC08AA6D372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09D5-7D72-4F2A-B49F-FCD6A3B35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1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2FDDD-D5B3-4B3D-9AEE-51D0E4C18D26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C6E11-A927-409C-A672-9EF9BD1798A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33885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2FDDD-D5B3-4B3D-9AEE-51D0E4C18D26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C6E11-A927-409C-A672-9EF9BD1798A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3969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2FDDD-D5B3-4B3D-9AEE-51D0E4C18D26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C6E11-A927-409C-A672-9EF9BD1798A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58096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2FDDD-D5B3-4B3D-9AEE-51D0E4C18D26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C6E11-A927-409C-A672-9EF9BD1798A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1002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2FDDD-D5B3-4B3D-9AEE-51D0E4C18D26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EC6E11-A927-409C-A672-9EF9BD1798AC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06467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</cp:revision>
  <dcterms:created xsi:type="dcterms:W3CDTF">2020-04-05T20:23:39Z</dcterms:created>
  <dcterms:modified xsi:type="dcterms:W3CDTF">2020-04-05T20:24:53Z</dcterms:modified>
</cp:coreProperties>
</file>