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76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27D7-141D-4616-81BB-EC08AA6D372A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09D5-7D72-4F2A-B49F-FCD6A3B35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4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27D7-141D-4616-81BB-EC08AA6D372A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09D5-7D72-4F2A-B49F-FCD6A3B35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9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27D7-141D-4616-81BB-EC08AA6D372A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09D5-7D72-4F2A-B49F-FCD6A3B35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6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27D7-141D-4616-81BB-EC08AA6D372A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09D5-7D72-4F2A-B49F-FCD6A3B35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8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27D7-141D-4616-81BB-EC08AA6D372A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09D5-7D72-4F2A-B49F-FCD6A3B35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6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27D7-141D-4616-81BB-EC08AA6D372A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09D5-7D72-4F2A-B49F-FCD6A3B35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42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27D7-141D-4616-81BB-EC08AA6D372A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09D5-7D72-4F2A-B49F-FCD6A3B35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4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27D7-141D-4616-81BB-EC08AA6D372A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09D5-7D72-4F2A-B49F-FCD6A3B35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89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27D7-141D-4616-81BB-EC08AA6D372A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09D5-7D72-4F2A-B49F-FCD6A3B35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74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27D7-141D-4616-81BB-EC08AA6D372A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09D5-7D72-4F2A-B49F-FCD6A3B35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78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27D7-141D-4616-81BB-EC08AA6D372A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09D5-7D72-4F2A-B49F-FCD6A3B35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37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D27D7-141D-4616-81BB-EC08AA6D372A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809D5-7D72-4F2A-B49F-FCD6A3B35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1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52FDDD-D5B3-4B3D-9AEE-51D0E4C18D26}"/>
              </a:ext>
            </a:extLst>
          </p:cNvPr>
          <p:cNvSpPr txBox="1"/>
          <p:nvPr/>
        </p:nvSpPr>
        <p:spPr>
          <a:xfrm>
            <a:off x="866775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EC6E11-A927-409C-A672-9EF9BD1798AC}"/>
              </a:ext>
            </a:extLst>
          </p:cNvPr>
          <p:cNvSpPr txBox="1"/>
          <p:nvPr/>
        </p:nvSpPr>
        <p:spPr>
          <a:xfrm>
            <a:off x="4814099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3338859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52FDDD-D5B3-4B3D-9AEE-51D0E4C18D26}"/>
              </a:ext>
            </a:extLst>
          </p:cNvPr>
          <p:cNvSpPr txBox="1"/>
          <p:nvPr/>
        </p:nvSpPr>
        <p:spPr>
          <a:xfrm>
            <a:off x="866775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EC6E11-A927-409C-A672-9EF9BD1798AC}"/>
              </a:ext>
            </a:extLst>
          </p:cNvPr>
          <p:cNvSpPr txBox="1"/>
          <p:nvPr/>
        </p:nvSpPr>
        <p:spPr>
          <a:xfrm>
            <a:off x="4814099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3839691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52FDDD-D5B3-4B3D-9AEE-51D0E4C18D26}"/>
              </a:ext>
            </a:extLst>
          </p:cNvPr>
          <p:cNvSpPr txBox="1"/>
          <p:nvPr/>
        </p:nvSpPr>
        <p:spPr>
          <a:xfrm>
            <a:off x="866775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EC6E11-A927-409C-A672-9EF9BD1798AC}"/>
              </a:ext>
            </a:extLst>
          </p:cNvPr>
          <p:cNvSpPr txBox="1"/>
          <p:nvPr/>
        </p:nvSpPr>
        <p:spPr>
          <a:xfrm>
            <a:off x="4814099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1580960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52FDDD-D5B3-4B3D-9AEE-51D0E4C18D26}"/>
              </a:ext>
            </a:extLst>
          </p:cNvPr>
          <p:cNvSpPr txBox="1"/>
          <p:nvPr/>
        </p:nvSpPr>
        <p:spPr>
          <a:xfrm>
            <a:off x="866775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EC6E11-A927-409C-A672-9EF9BD1798AC}"/>
              </a:ext>
            </a:extLst>
          </p:cNvPr>
          <p:cNvSpPr txBox="1"/>
          <p:nvPr/>
        </p:nvSpPr>
        <p:spPr>
          <a:xfrm>
            <a:off x="4814099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310029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52FDDD-D5B3-4B3D-9AEE-51D0E4C18D26}"/>
              </a:ext>
            </a:extLst>
          </p:cNvPr>
          <p:cNvSpPr txBox="1"/>
          <p:nvPr/>
        </p:nvSpPr>
        <p:spPr>
          <a:xfrm>
            <a:off x="866775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EC6E11-A927-409C-A672-9EF9BD1798AC}"/>
              </a:ext>
            </a:extLst>
          </p:cNvPr>
          <p:cNvSpPr txBox="1"/>
          <p:nvPr/>
        </p:nvSpPr>
        <p:spPr>
          <a:xfrm>
            <a:off x="4814099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1064674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30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1</cp:revision>
  <dcterms:created xsi:type="dcterms:W3CDTF">2020-04-05T20:23:39Z</dcterms:created>
  <dcterms:modified xsi:type="dcterms:W3CDTF">2020-04-05T20:24:53Z</dcterms:modified>
</cp:coreProperties>
</file>