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584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696" y="43"/>
      </p:cViewPr>
      <p:guideLst>
        <p:guide orient="horz" pos="2304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197187"/>
            <a:ext cx="854964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842174"/>
            <a:ext cx="75438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9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6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389467"/>
            <a:ext cx="2168843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89467"/>
            <a:ext cx="6380798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0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5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823722"/>
            <a:ext cx="867537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4895429"/>
            <a:ext cx="867537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9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947333"/>
            <a:ext cx="427482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947333"/>
            <a:ext cx="427482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89468"/>
            <a:ext cx="867537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793241"/>
            <a:ext cx="4255174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672080"/>
            <a:ext cx="4255174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793241"/>
            <a:ext cx="4276130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672080"/>
            <a:ext cx="4276130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5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8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0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053255"/>
            <a:ext cx="5092065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7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053255"/>
            <a:ext cx="5092065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5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89468"/>
            <a:ext cx="867537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947333"/>
            <a:ext cx="867537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6780108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A57BE-A1D4-44EC-BD9E-5AC6F6BF58F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6780108"/>
            <a:ext cx="339471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6780108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691C6-6C9A-47D5-87B0-2F89826EC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3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74CAB1-2C10-4A17-8258-8558DF9A0D6D}"/>
              </a:ext>
            </a:extLst>
          </p:cNvPr>
          <p:cNvSpPr txBox="1"/>
          <p:nvPr/>
        </p:nvSpPr>
        <p:spPr>
          <a:xfrm>
            <a:off x="1564640" y="1915161"/>
            <a:ext cx="8346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omic Sans MS" panose="030F0702030302020204" pitchFamily="66" charset="0"/>
              </a:rPr>
              <a:t>Addition With Regrouping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AA8E6E2E-2F8E-4083-B650-85D12A5F3F00}"/>
              </a:ext>
            </a:extLst>
          </p:cNvPr>
          <p:cNvSpPr txBox="1"/>
          <p:nvPr/>
        </p:nvSpPr>
        <p:spPr>
          <a:xfrm>
            <a:off x="3098800" y="3972560"/>
            <a:ext cx="3751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Click here to start</a:t>
            </a:r>
          </a:p>
        </p:txBody>
      </p:sp>
    </p:spTree>
    <p:extLst>
      <p:ext uri="{BB962C8B-B14F-4D97-AF65-F5344CB8AC3E}">
        <p14:creationId xmlns:p14="http://schemas.microsoft.com/office/powerpoint/2010/main" val="2589694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400111-71BA-47DD-B65C-A378AEEC20E7}"/>
              </a:ext>
            </a:extLst>
          </p:cNvPr>
          <p:cNvSpPr txBox="1"/>
          <p:nvPr/>
        </p:nvSpPr>
        <p:spPr>
          <a:xfrm>
            <a:off x="2360854" y="2616200"/>
            <a:ext cx="12314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5400" dirty="0">
                <a:solidFill>
                  <a:schemeClr val="bg1"/>
                </a:solidFill>
              </a:rPr>
              <a:t>36</a:t>
            </a:r>
          </a:p>
          <a:p>
            <a:pPr algn="r"/>
            <a:r>
              <a:rPr lang="en-US" sz="5400" u="sng" dirty="0">
                <a:solidFill>
                  <a:schemeClr val="bg1"/>
                </a:solidFill>
              </a:rPr>
              <a:t>+25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51E713C-EB4C-4015-A679-4F401B86B47C}"/>
              </a:ext>
            </a:extLst>
          </p:cNvPr>
          <p:cNvSpPr txBox="1"/>
          <p:nvPr/>
        </p:nvSpPr>
        <p:spPr>
          <a:xfrm>
            <a:off x="5334000" y="1846759"/>
            <a:ext cx="14718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omic Sans MS" panose="030F0702030302020204" pitchFamily="66" charset="0"/>
              </a:rPr>
              <a:t>a. 53</a:t>
            </a:r>
          </a:p>
        </p:txBody>
      </p: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E080D8B4-7974-4016-A530-7E4DA4001FE9}"/>
              </a:ext>
            </a:extLst>
          </p:cNvPr>
          <p:cNvSpPr txBox="1"/>
          <p:nvPr/>
        </p:nvSpPr>
        <p:spPr>
          <a:xfrm>
            <a:off x="5317438" y="3187879"/>
            <a:ext cx="14269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omic Sans MS" panose="030F0702030302020204" pitchFamily="66" charset="0"/>
              </a:rPr>
              <a:t>b. 51</a:t>
            </a:r>
          </a:p>
        </p:txBody>
      </p:sp>
      <p:sp>
        <p:nvSpPr>
          <p:cNvPr id="11" name="TextBox 10">
            <a:hlinkClick r:id="rId4" action="ppaction://hlinksldjump"/>
            <a:extLst>
              <a:ext uri="{FF2B5EF4-FFF2-40B4-BE49-F238E27FC236}">
                <a16:creationId xmlns:a16="http://schemas.microsoft.com/office/drawing/2014/main" id="{5C462375-61B0-42FC-9FE3-7F44DA11AFC6}"/>
              </a:ext>
            </a:extLst>
          </p:cNvPr>
          <p:cNvSpPr txBox="1"/>
          <p:nvPr/>
        </p:nvSpPr>
        <p:spPr>
          <a:xfrm>
            <a:off x="5339880" y="4528999"/>
            <a:ext cx="13821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omic Sans MS" panose="030F0702030302020204" pitchFamily="66" charset="0"/>
              </a:rPr>
              <a:t>c. 61</a:t>
            </a:r>
          </a:p>
        </p:txBody>
      </p:sp>
    </p:spTree>
    <p:extLst>
      <p:ext uri="{BB962C8B-B14F-4D97-AF65-F5344CB8AC3E}">
        <p14:creationId xmlns:p14="http://schemas.microsoft.com/office/powerpoint/2010/main" val="3300520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E705A79-BAF3-47CD-ADCE-63814CF70473}"/>
              </a:ext>
            </a:extLst>
          </p:cNvPr>
          <p:cNvSpPr txBox="1"/>
          <p:nvPr/>
        </p:nvSpPr>
        <p:spPr>
          <a:xfrm>
            <a:off x="3692231" y="2037080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44F5E339-A7AF-4351-B300-67D0BF7CB5C5}"/>
              </a:ext>
            </a:extLst>
          </p:cNvPr>
          <p:cNvSpPr txBox="1"/>
          <p:nvPr/>
        </p:nvSpPr>
        <p:spPr>
          <a:xfrm>
            <a:off x="1804406" y="4424680"/>
            <a:ext cx="64495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61180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107DA8-DB8D-48DA-8679-5A83BF4CF8FD}"/>
              </a:ext>
            </a:extLst>
          </p:cNvPr>
          <p:cNvSpPr txBox="1"/>
          <p:nvPr/>
        </p:nvSpPr>
        <p:spPr>
          <a:xfrm>
            <a:off x="2836131" y="1950720"/>
            <a:ext cx="43861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Comic Sans MS" panose="030F0702030302020204" pitchFamily="66" charset="0"/>
              </a:rPr>
              <a:t>Way to go!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0852962A-C101-4967-92E7-03CA72748718}"/>
              </a:ext>
            </a:extLst>
          </p:cNvPr>
          <p:cNvSpPr txBox="1"/>
          <p:nvPr/>
        </p:nvSpPr>
        <p:spPr>
          <a:xfrm>
            <a:off x="1399038" y="4507062"/>
            <a:ext cx="7260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584744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400111-71BA-47DD-B65C-A378AEEC20E7}"/>
              </a:ext>
            </a:extLst>
          </p:cNvPr>
          <p:cNvSpPr txBox="1"/>
          <p:nvPr/>
        </p:nvSpPr>
        <p:spPr>
          <a:xfrm>
            <a:off x="2360854" y="2616200"/>
            <a:ext cx="12314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5400" dirty="0">
                <a:solidFill>
                  <a:schemeClr val="bg1"/>
                </a:solidFill>
              </a:rPr>
              <a:t>57</a:t>
            </a:r>
          </a:p>
          <a:p>
            <a:pPr algn="r"/>
            <a:r>
              <a:rPr lang="en-US" sz="5400" u="sng" dirty="0">
                <a:solidFill>
                  <a:schemeClr val="bg1"/>
                </a:solidFill>
              </a:rPr>
              <a:t>+28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51E713C-EB4C-4015-A679-4F401B86B47C}"/>
              </a:ext>
            </a:extLst>
          </p:cNvPr>
          <p:cNvSpPr txBox="1"/>
          <p:nvPr/>
        </p:nvSpPr>
        <p:spPr>
          <a:xfrm>
            <a:off x="5334000" y="1846759"/>
            <a:ext cx="14718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omic Sans MS" panose="030F0702030302020204" pitchFamily="66" charset="0"/>
              </a:rPr>
              <a:t>a. 85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E080D8B4-7974-4016-A530-7E4DA4001FE9}"/>
              </a:ext>
            </a:extLst>
          </p:cNvPr>
          <p:cNvSpPr txBox="1"/>
          <p:nvPr/>
        </p:nvSpPr>
        <p:spPr>
          <a:xfrm>
            <a:off x="5317438" y="3187879"/>
            <a:ext cx="15183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omic Sans MS" panose="030F0702030302020204" pitchFamily="66" charset="0"/>
              </a:rPr>
              <a:t>b. 75</a:t>
            </a:r>
          </a:p>
        </p:txBody>
      </p:sp>
      <p:sp>
        <p:nvSpPr>
          <p:cNvPr id="11" name="TextBox 10">
            <a:hlinkClick r:id="rId4" action="ppaction://hlinksldjump"/>
            <a:extLst>
              <a:ext uri="{FF2B5EF4-FFF2-40B4-BE49-F238E27FC236}">
                <a16:creationId xmlns:a16="http://schemas.microsoft.com/office/drawing/2014/main" id="{5C462375-61B0-42FC-9FE3-7F44DA11AFC6}"/>
              </a:ext>
            </a:extLst>
          </p:cNvPr>
          <p:cNvSpPr txBox="1"/>
          <p:nvPr/>
        </p:nvSpPr>
        <p:spPr>
          <a:xfrm>
            <a:off x="5339880" y="4528999"/>
            <a:ext cx="14734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omic Sans MS" panose="030F0702030302020204" pitchFamily="66" charset="0"/>
              </a:rPr>
              <a:t>c. 84</a:t>
            </a:r>
          </a:p>
        </p:txBody>
      </p:sp>
    </p:spTree>
    <p:extLst>
      <p:ext uri="{BB962C8B-B14F-4D97-AF65-F5344CB8AC3E}">
        <p14:creationId xmlns:p14="http://schemas.microsoft.com/office/powerpoint/2010/main" val="1706708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E705A79-BAF3-47CD-ADCE-63814CF70473}"/>
              </a:ext>
            </a:extLst>
          </p:cNvPr>
          <p:cNvSpPr txBox="1"/>
          <p:nvPr/>
        </p:nvSpPr>
        <p:spPr>
          <a:xfrm>
            <a:off x="3692231" y="2037080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44F5E339-A7AF-4351-B300-67D0BF7CB5C5}"/>
              </a:ext>
            </a:extLst>
          </p:cNvPr>
          <p:cNvSpPr txBox="1"/>
          <p:nvPr/>
        </p:nvSpPr>
        <p:spPr>
          <a:xfrm>
            <a:off x="1804406" y="4424680"/>
            <a:ext cx="64495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253383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107DA8-DB8D-48DA-8679-5A83BF4CF8FD}"/>
              </a:ext>
            </a:extLst>
          </p:cNvPr>
          <p:cNvSpPr txBox="1"/>
          <p:nvPr/>
        </p:nvSpPr>
        <p:spPr>
          <a:xfrm>
            <a:off x="2836131" y="1950720"/>
            <a:ext cx="43861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Comic Sans MS" panose="030F0702030302020204" pitchFamily="66" charset="0"/>
              </a:rPr>
              <a:t>Way to go!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0852962A-C101-4967-92E7-03CA72748718}"/>
              </a:ext>
            </a:extLst>
          </p:cNvPr>
          <p:cNvSpPr txBox="1"/>
          <p:nvPr/>
        </p:nvSpPr>
        <p:spPr>
          <a:xfrm>
            <a:off x="1881638" y="4588342"/>
            <a:ext cx="6508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Click here to go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3368564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72</Words>
  <Application>Microsoft Office PowerPoint</Application>
  <PresentationFormat>Custom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6</cp:revision>
  <dcterms:created xsi:type="dcterms:W3CDTF">2020-03-27T12:18:41Z</dcterms:created>
  <dcterms:modified xsi:type="dcterms:W3CDTF">2020-03-27T18:10:57Z</dcterms:modified>
</cp:coreProperties>
</file>