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62E"/>
    <a:srgbClr val="EE367C"/>
    <a:srgbClr val="E2801E"/>
    <a:srgbClr val="EC6614"/>
    <a:srgbClr val="EC5714"/>
    <a:srgbClr val="EF9511"/>
    <a:srgbClr val="F6B3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3" autoAdjust="0"/>
    <p:restoredTop sz="94660"/>
  </p:normalViewPr>
  <p:slideViewPr>
    <p:cSldViewPr>
      <p:cViewPr>
        <p:scale>
          <a:sx n="50" d="100"/>
          <a:sy n="50" d="100"/>
        </p:scale>
        <p:origin x="-2772" y="-3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2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6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226242" y="537846"/>
            <a:ext cx="1311593" cy="114414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1466" y="537846"/>
            <a:ext cx="3805238" cy="114414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9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5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466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9421" y="3129281"/>
            <a:ext cx="2558415" cy="8849996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2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4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6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03920-F186-466B-ADE8-60D2CFCA637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3C90-D02F-4B84-8043-3B836AA31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457201" y="533400"/>
            <a:ext cx="3200400" cy="411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0" y="533400"/>
            <a:ext cx="3200400" cy="411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5358" y="5486400"/>
            <a:ext cx="3200400" cy="411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267098" y="5486400"/>
            <a:ext cx="3200400" cy="4114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15</cp:revision>
  <dcterms:created xsi:type="dcterms:W3CDTF">2015-11-05T15:34:59Z</dcterms:created>
  <dcterms:modified xsi:type="dcterms:W3CDTF">2015-11-05T17:55:18Z</dcterms:modified>
</cp:coreProperties>
</file>