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4"/>
  </p:notesMasterIdLst>
  <p:sldIdLst>
    <p:sldId id="256" r:id="rId2"/>
    <p:sldId id="257" r:id="rId3"/>
    <p:sldId id="329" r:id="rId4"/>
    <p:sldId id="330" r:id="rId5"/>
    <p:sldId id="271" r:id="rId6"/>
    <p:sldId id="325" r:id="rId7"/>
    <p:sldId id="326" r:id="rId8"/>
    <p:sldId id="272" r:id="rId9"/>
    <p:sldId id="327" r:id="rId10"/>
    <p:sldId id="328" r:id="rId11"/>
    <p:sldId id="273" r:id="rId12"/>
    <p:sldId id="323" r:id="rId13"/>
    <p:sldId id="324" r:id="rId14"/>
    <p:sldId id="274" r:id="rId15"/>
    <p:sldId id="321" r:id="rId16"/>
    <p:sldId id="322" r:id="rId17"/>
    <p:sldId id="275" r:id="rId18"/>
    <p:sldId id="319" r:id="rId19"/>
    <p:sldId id="320" r:id="rId20"/>
    <p:sldId id="270" r:id="rId21"/>
    <p:sldId id="317" r:id="rId22"/>
    <p:sldId id="318" r:id="rId23"/>
    <p:sldId id="259" r:id="rId24"/>
    <p:sldId id="315" r:id="rId25"/>
    <p:sldId id="316" r:id="rId26"/>
    <p:sldId id="260" r:id="rId27"/>
    <p:sldId id="313" r:id="rId28"/>
    <p:sldId id="314" r:id="rId29"/>
    <p:sldId id="261" r:id="rId30"/>
    <p:sldId id="309" r:id="rId31"/>
    <p:sldId id="310" r:id="rId32"/>
    <p:sldId id="262" r:id="rId33"/>
    <p:sldId id="311" r:id="rId34"/>
    <p:sldId id="312" r:id="rId35"/>
    <p:sldId id="263" r:id="rId36"/>
    <p:sldId id="305" r:id="rId37"/>
    <p:sldId id="306" r:id="rId38"/>
    <p:sldId id="264" r:id="rId39"/>
    <p:sldId id="307" r:id="rId40"/>
    <p:sldId id="308" r:id="rId41"/>
    <p:sldId id="265" r:id="rId42"/>
    <p:sldId id="303" r:id="rId43"/>
    <p:sldId id="304" r:id="rId44"/>
    <p:sldId id="266" r:id="rId45"/>
    <p:sldId id="301" r:id="rId46"/>
    <p:sldId id="302" r:id="rId47"/>
    <p:sldId id="267" r:id="rId48"/>
    <p:sldId id="299" r:id="rId49"/>
    <p:sldId id="300" r:id="rId50"/>
    <p:sldId id="268" r:id="rId51"/>
    <p:sldId id="297" r:id="rId52"/>
    <p:sldId id="298" r:id="rId53"/>
    <p:sldId id="269" r:id="rId54"/>
    <p:sldId id="295" r:id="rId55"/>
    <p:sldId id="296" r:id="rId56"/>
    <p:sldId id="277" r:id="rId57"/>
    <p:sldId id="291" r:id="rId58"/>
    <p:sldId id="292" r:id="rId59"/>
    <p:sldId id="278" r:id="rId60"/>
    <p:sldId id="289" r:id="rId61"/>
    <p:sldId id="290" r:id="rId62"/>
    <p:sldId id="279" r:id="rId63"/>
    <p:sldId id="287" r:id="rId64"/>
    <p:sldId id="288" r:id="rId65"/>
    <p:sldId id="280" r:id="rId66"/>
    <p:sldId id="285" r:id="rId67"/>
    <p:sldId id="286" r:id="rId68"/>
    <p:sldId id="281" r:id="rId69"/>
    <p:sldId id="258" r:id="rId70"/>
    <p:sldId id="282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15"/>
    </p:cViewPr>
  </p:sorterViewPr>
  <p:notesViewPr>
    <p:cSldViewPr snapToGrid="0">
      <p:cViewPr varScale="1">
        <p:scale>
          <a:sx n="62" d="100"/>
          <a:sy n="62" d="100"/>
        </p:scale>
        <p:origin x="3163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5851D-0BD9-4A89-9467-0DDDE382AF3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385F-74A5-4B62-934D-EB86EC30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385F-74A5-4B62-934D-EB86EC309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B381-12DE-48CA-9011-9F843690343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64228-5E61-4143-AD15-E4F086B90EEF}"/>
              </a:ext>
            </a:extLst>
          </p:cNvPr>
          <p:cNvSpPr txBox="1"/>
          <p:nvPr/>
        </p:nvSpPr>
        <p:spPr>
          <a:xfrm>
            <a:off x="3861379" y="1201783"/>
            <a:ext cx="24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1st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B45FC-472F-47C9-BAF3-DC9731FE0CC9}"/>
              </a:ext>
            </a:extLst>
          </p:cNvPr>
          <p:cNvSpPr txBox="1"/>
          <p:nvPr/>
        </p:nvSpPr>
        <p:spPr>
          <a:xfrm>
            <a:off x="2494209" y="1808770"/>
            <a:ext cx="528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Computation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A849A-2FB3-4278-B83F-1173DE4A802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7C1B-D3C8-4EC7-AFF0-D03B1DFF06F6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A05D3B9A-4426-4E45-9845-AF7C23FB0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77613" y="2142310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75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26BE4-5749-4C8E-AEA8-285F7C38B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5D4C342-BF63-4C58-9C3F-5E3BA744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45" y="1171000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284FA55-6214-4206-ABB5-55CAA998F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1" y="1171000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9B76D9DF-2E0B-4ED2-9157-BDBD44F0F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1000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EFCD75E0-9023-4F19-AD3C-3008F81EE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6" y="1171000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9EFC7C3-C5FE-4172-BEED-F6DFD0180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52" y="1171000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AB3F3E77-4662-4E30-9BD1-EBDA43996EC3}"/>
              </a:ext>
            </a:extLst>
          </p:cNvPr>
          <p:cNvSpPr txBox="1"/>
          <p:nvPr/>
        </p:nvSpPr>
        <p:spPr>
          <a:xfrm>
            <a:off x="4605097" y="1407068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5C8B9EAB-2D15-4B71-A6C1-0F3492F3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6" y="1768918"/>
            <a:ext cx="898726" cy="1134642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98688246-7BBE-4832-B4EF-E890C00F5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82" y="1768918"/>
            <a:ext cx="898726" cy="113464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4611A2B-6FAD-4ED4-93C3-C15C406AD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63" y="1768918"/>
            <a:ext cx="898726" cy="113464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942A87A9-AB6F-4006-B8BB-EAE40BB33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9" y="1768918"/>
            <a:ext cx="898726" cy="1134642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C3C5C149-13AB-4650-94E6-07909F710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5" y="1768918"/>
            <a:ext cx="898726" cy="1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3228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36814" y="2126634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0754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B1DEA-EC30-4E7B-AFAC-9301DFCD1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9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5E2C8E4-D184-4DDF-8BFC-58074988A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45" y="1171000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6F1F35B1-08C0-420B-B417-4E53BE7C9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1" y="1171000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CF6B9E0D-0EEE-490C-B07F-450642AD2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1000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470A59B8-F8DA-4A99-9204-0DAC7EA8F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6" y="1171000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807B166B-DBE4-42DB-8388-38BB6B084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52" y="1171000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CA311B0C-0779-4DC0-B119-E9C00305445E}"/>
              </a:ext>
            </a:extLst>
          </p:cNvPr>
          <p:cNvSpPr txBox="1"/>
          <p:nvPr/>
        </p:nvSpPr>
        <p:spPr>
          <a:xfrm>
            <a:off x="4605097" y="1407068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C8D5456A-639B-4A73-AD62-7B99A6BE9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6" y="1768918"/>
            <a:ext cx="898726" cy="1134642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E1A76658-2875-475B-B472-A10E58BA6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82" y="1768918"/>
            <a:ext cx="898726" cy="113464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8A2DACDA-FF2C-4A87-ACFE-3467B4FD2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63" y="1768918"/>
            <a:ext cx="898726" cy="113464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9248524B-196F-4D8A-8EF0-C8712E238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9" y="1768918"/>
            <a:ext cx="898726" cy="1134642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3396C013-12C0-4CD1-8181-7DB8375BC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5" y="1768918"/>
            <a:ext cx="898726" cy="1134642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EF606CFC-18A0-4C53-933A-451FF674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79" y="1229348"/>
            <a:ext cx="898726" cy="1134642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630D257A-9067-4C8F-B1AC-2BC3A6BAB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90" y="1827266"/>
            <a:ext cx="898726" cy="1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2567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595182" y="2280531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98686-4FED-4935-A52C-20715B8E3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17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F96379C2-7A63-4B86-BAB4-871FFE74E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00" y="988120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3BFEA6F-3EF6-4959-9854-2190208B5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6" y="988120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780ED3F6-DCED-422F-8237-B2E999BEF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55" y="988120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6713888-C0FA-448A-993D-D629836E0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81" y="988120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BECD150E-BBE9-4623-AF52-765F220B5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7" y="988120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EE4D9E92-6AF7-417E-A848-4DB6683820D2}"/>
              </a:ext>
            </a:extLst>
          </p:cNvPr>
          <p:cNvSpPr txBox="1"/>
          <p:nvPr/>
        </p:nvSpPr>
        <p:spPr>
          <a:xfrm>
            <a:off x="4782752" y="1224188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664A16B9-D0B3-42F5-A894-C1DE8D0CB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11" y="1586038"/>
            <a:ext cx="898726" cy="1134642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9A12598B-B50B-411D-9D43-3DE57483E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7" y="1586038"/>
            <a:ext cx="898726" cy="113464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36FB8A03-9995-44C9-AEEC-ACA427B14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8" y="1586038"/>
            <a:ext cx="898726" cy="113464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7B2E2569-BCF1-4CD6-9F9E-442DE4D24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44" y="1586038"/>
            <a:ext cx="898726" cy="1134642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DF6BDC7A-892B-48D4-BFEB-6FA6E57E5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70" y="1586038"/>
            <a:ext cx="898726" cy="1134642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03670E86-EFE7-4984-98B9-268F57053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4" y="1046468"/>
            <a:ext cx="898726" cy="1134642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222483E4-E4EE-4435-B096-C594C9D19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5" y="1644386"/>
            <a:ext cx="898726" cy="1134642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4F8C0AF6-F92B-49F5-BE54-CE7E77805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34" y="2153359"/>
            <a:ext cx="898726" cy="1134642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A3E59821-17DF-4626-BCC5-2F0FEBD85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68" y="2211707"/>
            <a:ext cx="898726" cy="1134642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57F83182-1787-4F21-AABE-E5A7E5E6F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89" y="2054952"/>
            <a:ext cx="898726" cy="1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8690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84652" y="2090059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657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AF3A7-517D-41DE-A970-D630CCBA7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11795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3A28EEC1-3008-4CC2-9047-36238AA75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4" y="1698739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95E9791-5E0F-493B-A032-05D61C852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00" y="1698739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CD53ED95-D1AC-4ECD-818B-6299A45BB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6" y="1698739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48D46906-A14F-4B9D-AD7E-ECD9B132D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55" y="1698739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BB9888F-8C5B-4F09-AD9F-498B69241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81" y="1698739"/>
            <a:ext cx="898726" cy="1134642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DE5AF4C1-9DF9-4133-9BD9-17E38FDE6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07" y="1698739"/>
            <a:ext cx="898726" cy="1134642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FB619E2A-C1B1-425E-952A-07E571766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05" y="1698739"/>
            <a:ext cx="898726" cy="1134642"/>
          </a:xfrm>
          <a:prstGeom prst="rect">
            <a:avLst/>
          </a:prstGeom>
        </p:spPr>
      </p:pic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AB38927C-46D5-478D-8610-411C00A3DC2B}"/>
              </a:ext>
            </a:extLst>
          </p:cNvPr>
          <p:cNvSpPr txBox="1"/>
          <p:nvPr/>
        </p:nvSpPr>
        <p:spPr>
          <a:xfrm>
            <a:off x="4519752" y="193480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9262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17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675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19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B5DEDC08-0CBA-4E9C-977B-4BF07110C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45" y="1171000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18C9E68-A8D4-4642-9A56-2936316C1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1" y="1171000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CE5F8D4B-81A2-4013-879F-0677E7CC0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1000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5A341AD6-2E68-4F94-B157-F9B19072A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6" y="1171000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A9473362-B659-4258-8912-BA8551288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52" y="1171000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A3231ABA-CE4B-4C69-B997-9F6B069B41FF}"/>
              </a:ext>
            </a:extLst>
          </p:cNvPr>
          <p:cNvSpPr txBox="1"/>
          <p:nvPr/>
        </p:nvSpPr>
        <p:spPr>
          <a:xfrm>
            <a:off x="4605097" y="1407068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22D63A72-078C-411B-AE43-AA68E60C2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6" y="1768918"/>
            <a:ext cx="898726" cy="1134642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61CB269A-A37A-4840-A6AB-140B289A1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82" y="1768918"/>
            <a:ext cx="898726" cy="113464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761379EF-CFBA-4EA2-BFB0-21C18F322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89" y="1776519"/>
            <a:ext cx="898726" cy="113464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7225000C-064F-43CA-BF95-6B11A33FE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9" y="1768918"/>
            <a:ext cx="898726" cy="1134642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D63C9C13-F3D0-427E-9499-066CDEBAD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5" y="1768918"/>
            <a:ext cx="898726" cy="1134642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F2C87D62-F244-4E5F-9F72-E27EB00BF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79" y="1229348"/>
            <a:ext cx="898726" cy="1134642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03328060-B379-4C87-9474-883A39646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90" y="1827266"/>
            <a:ext cx="898726" cy="1134642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17DFB5B7-B126-4491-A995-0E93B5C82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60" y="2313243"/>
            <a:ext cx="898726" cy="1134642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C55070B0-0634-4861-8E9D-C52AC910E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60" y="2305642"/>
            <a:ext cx="898726" cy="1134642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4B0D805D-53AC-4E7C-9B59-196ED7C48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86" y="2305642"/>
            <a:ext cx="898726" cy="1134642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C698138C-EDC4-4DEF-8DDF-D9CB6673A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59" y="2313243"/>
            <a:ext cx="898726" cy="1134642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  <a:extLst>
              <a:ext uri="{FF2B5EF4-FFF2-40B4-BE49-F238E27FC236}">
                <a16:creationId xmlns:a16="http://schemas.microsoft.com/office/drawing/2014/main" id="{94BA7AF5-37FE-46F6-B4FC-20FE084DB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82" y="2305642"/>
            <a:ext cx="898726" cy="113464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  <a:extLst>
              <a:ext uri="{FF2B5EF4-FFF2-40B4-BE49-F238E27FC236}">
                <a16:creationId xmlns:a16="http://schemas.microsoft.com/office/drawing/2014/main" id="{89D353E9-DA10-4EAA-9214-37BF6BB13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85" y="2271673"/>
            <a:ext cx="898726" cy="1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522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848097" y="2121410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A60FF-153C-4C25-8492-9905F0590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D6939-C5CA-4C67-B379-A2505ED6B63C}"/>
              </a:ext>
            </a:extLst>
          </p:cNvPr>
          <p:cNvSpPr txBox="1"/>
          <p:nvPr/>
        </p:nvSpPr>
        <p:spPr>
          <a:xfrm>
            <a:off x="3558826" y="1356463"/>
            <a:ext cx="2361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+ 8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5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16726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24197" y="2168435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D361-0B43-43DC-B2E1-031CE9AC5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E4B5-F20E-456A-BE0E-5246C226BBD2}"/>
              </a:ext>
            </a:extLst>
          </p:cNvPr>
          <p:cNvSpPr txBox="1"/>
          <p:nvPr/>
        </p:nvSpPr>
        <p:spPr>
          <a:xfrm>
            <a:off x="3558826" y="1356463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 + 5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3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844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81949" y="2335641"/>
            <a:ext cx="309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job!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566BC-C6DA-45DF-971D-84080D8A3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2148A-6387-4D16-97E7-95C6AE3A78D1}"/>
              </a:ext>
            </a:extLst>
          </p:cNvPr>
          <p:cNvSpPr txBox="1"/>
          <p:nvPr/>
        </p:nvSpPr>
        <p:spPr>
          <a:xfrm>
            <a:off x="3558826" y="1356463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 + 1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5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03416" y="5126493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51572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</a:t>
            </a:r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  <a:hlinkClick r:id="rId3" action="ppaction://hlinksldjump"/>
              </a:rPr>
              <a:t>here</a:t>
            </a:r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362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04740" y="2084833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232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5E69B-E4C8-4D11-B657-9DC0583A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653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643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6743C-23FF-4FBE-99F6-17E09303DD6E}"/>
              </a:ext>
            </a:extLst>
          </p:cNvPr>
          <p:cNvSpPr txBox="1"/>
          <p:nvPr/>
        </p:nvSpPr>
        <p:spPr>
          <a:xfrm>
            <a:off x="3710355" y="1356463"/>
            <a:ext cx="2361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+ 8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59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5902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17051" y="2121409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CABDF-F49D-45DF-8180-6D9FED442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11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84D50-BFF9-4F3F-9298-8384A640BAA1}"/>
              </a:ext>
            </a:extLst>
          </p:cNvPr>
          <p:cNvSpPr txBox="1"/>
          <p:nvPr/>
        </p:nvSpPr>
        <p:spPr>
          <a:xfrm>
            <a:off x="3558826" y="1356463"/>
            <a:ext cx="2361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 + 4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63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91847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42818" y="2259630"/>
            <a:ext cx="377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Well done!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1277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8E27F-0091-40D5-AA10-CCB2A9C35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4F3CC-25A5-423A-8A95-D620D58D9EC5}"/>
              </a:ext>
            </a:extLst>
          </p:cNvPr>
          <p:cNvSpPr txBox="1"/>
          <p:nvPr/>
        </p:nvSpPr>
        <p:spPr>
          <a:xfrm>
            <a:off x="3558826" y="1356463"/>
            <a:ext cx="2202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7 - 4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53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8587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21868" y="2163210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5D548-7095-49D3-AF1E-727BE6A99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59997" y="2231138"/>
            <a:ext cx="3538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High five!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761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A3D36-0345-4E5B-A998-7065C0C7A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7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546629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6E430-1505-4509-A7E5-6CA30E6B8C56}"/>
              </a:ext>
            </a:extLst>
          </p:cNvPr>
          <p:cNvSpPr txBox="1"/>
          <p:nvPr/>
        </p:nvSpPr>
        <p:spPr>
          <a:xfrm>
            <a:off x="3558826" y="1356463"/>
            <a:ext cx="22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6 - 3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6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57655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21868" y="2231137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4113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82D92-9E0B-4808-B0F7-56037FE25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1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72916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8CCBB-B52F-4DCB-82BB-BEAAB304DC8E}"/>
              </a:ext>
            </a:extLst>
          </p:cNvPr>
          <p:cNvSpPr txBox="1"/>
          <p:nvPr/>
        </p:nvSpPr>
        <p:spPr>
          <a:xfrm>
            <a:off x="3705130" y="1382588"/>
            <a:ext cx="229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9 - 4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82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92966" y="51108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227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57057" y="2220687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8888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1BE6A-20E2-40EA-BFC5-81E543B6E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20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42B23-04D1-4020-9E0E-430F3EC5A94B}"/>
              </a:ext>
            </a:extLst>
          </p:cNvPr>
          <p:cNvSpPr txBox="1"/>
          <p:nvPr/>
        </p:nvSpPr>
        <p:spPr>
          <a:xfrm>
            <a:off x="3773057" y="1366913"/>
            <a:ext cx="238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13 - 6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26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14166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33033" y="2184111"/>
            <a:ext cx="5191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500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307FD-BE53-4A34-943B-1FC1BFEC1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AACF5209-EA75-415F-AD3F-956603FE6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00" y="1698739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7A389F2-5C6A-4651-9B3D-0CF6ECCA3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6" y="1698739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950D3841-2E9A-4587-BA82-727034CDA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55" y="1698739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A39C32CB-038C-43E5-BAAB-6C165CB98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81" y="1698739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C3D289BE-07AB-4314-970F-B9B0B8528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07" y="1698739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5CAC7982-F424-4CD9-A0D6-64922CF8059A}"/>
              </a:ext>
            </a:extLst>
          </p:cNvPr>
          <p:cNvSpPr txBox="1"/>
          <p:nvPr/>
        </p:nvSpPr>
        <p:spPr>
          <a:xfrm>
            <a:off x="4519752" y="193480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52353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6828F-CFD5-4E28-8354-44BC26261FE6}"/>
              </a:ext>
            </a:extLst>
          </p:cNvPr>
          <p:cNvSpPr txBox="1"/>
          <p:nvPr/>
        </p:nvSpPr>
        <p:spPr>
          <a:xfrm>
            <a:off x="3793957" y="1502766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7 - 2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61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4121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529253" y="2178886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709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D91A8-BBC7-46B7-A100-723039DB7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14901-A4C1-49B1-85AB-C6F8EA086F7F}"/>
              </a:ext>
            </a:extLst>
          </p:cNvPr>
          <p:cNvSpPr txBox="1"/>
          <p:nvPr/>
        </p:nvSpPr>
        <p:spPr>
          <a:xfrm>
            <a:off x="3673779" y="1424390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14 - 7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87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86117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23074" y="2346090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179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BF2D0-57DA-4B9A-A1F9-79FFECEE7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6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08F51-6D12-4679-8AE5-8D286F28FCAB}"/>
              </a:ext>
            </a:extLst>
          </p:cNvPr>
          <p:cNvSpPr txBox="1"/>
          <p:nvPr/>
        </p:nvSpPr>
        <p:spPr>
          <a:xfrm>
            <a:off x="3240092" y="1434840"/>
            <a:ext cx="350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+ 2 + 3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58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90442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06178" y="2184111"/>
            <a:ext cx="4728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61423-0B43-431E-85E4-DEE210570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B8328-C731-4BF0-A571-158AF9DC85DA}"/>
              </a:ext>
            </a:extLst>
          </p:cNvPr>
          <p:cNvSpPr txBox="1"/>
          <p:nvPr/>
        </p:nvSpPr>
        <p:spPr>
          <a:xfrm>
            <a:off x="3240092" y="1434840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 + 1 + 2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9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78359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077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715360" y="2084833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88B99-6A53-48B0-A5FE-099266088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2998952" y="1370289"/>
            <a:ext cx="3443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+ 5 + 3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</p:spTree>
    <p:extLst>
      <p:ext uri="{BB962C8B-B14F-4D97-AF65-F5344CB8AC3E}">
        <p14:creationId xmlns:p14="http://schemas.microsoft.com/office/powerpoint/2010/main" val="2448859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2429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99774" y="2366991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04D92-0F39-49B1-B331-F563FDE99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15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175083" y="1389339"/>
            <a:ext cx="323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 + 3 + 5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</p:spTree>
    <p:extLst>
      <p:ext uri="{BB962C8B-B14F-4D97-AF65-F5344CB8AC3E}">
        <p14:creationId xmlns:p14="http://schemas.microsoft.com/office/powerpoint/2010/main" val="2003284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60129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43661" y="2121409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3212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BA9CD-5A1C-4F82-B77C-6174F6101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3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112109" y="1449265"/>
            <a:ext cx="350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+ 2 + 4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</p:spTree>
    <p:extLst>
      <p:ext uri="{BB962C8B-B14F-4D97-AF65-F5344CB8AC3E}">
        <p14:creationId xmlns:p14="http://schemas.microsoft.com/office/powerpoint/2010/main" val="233848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55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32311" y="2043033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56C56-C96E-4796-B4EE-B34CD051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1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4197325" y="2361766"/>
            <a:ext cx="1831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398643" y="5580697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5AB01-8EF5-4CA9-ABA8-C5657FC13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91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112109" y="1449265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 + ___ =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</p:spTree>
    <p:extLst>
      <p:ext uri="{BB962C8B-B14F-4D97-AF65-F5344CB8AC3E}">
        <p14:creationId xmlns:p14="http://schemas.microsoft.com/office/powerpoint/2010/main" val="2987639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6638473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557951" y="2455818"/>
            <a:ext cx="3110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Hurray!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398643" y="5580697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938DE-F5AD-4E12-8EE3-A4B41EB87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05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112109" y="1449265"/>
            <a:ext cx="381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 + ___ =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</p:spTree>
    <p:extLst>
      <p:ext uri="{BB962C8B-B14F-4D97-AF65-F5344CB8AC3E}">
        <p14:creationId xmlns:p14="http://schemas.microsoft.com/office/powerpoint/2010/main" val="19003907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7028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866889" y="2466268"/>
            <a:ext cx="2170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81523" y="5565021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451C7-8887-4593-9C54-82AD4FA8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89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895880" y="1538092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 + ____ = 9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</p:spTree>
    <p:extLst>
      <p:ext uri="{BB962C8B-B14F-4D97-AF65-F5344CB8AC3E}">
        <p14:creationId xmlns:p14="http://schemas.microsoft.com/office/powerpoint/2010/main" val="42212074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0648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877339" y="2414017"/>
            <a:ext cx="2110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65847" y="5580697"/>
            <a:ext cx="731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F31B5-F856-45AE-BE2A-C7706B44C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06569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955840AA-5873-4AB2-8692-3F85E3534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00" y="1129199"/>
            <a:ext cx="898726" cy="11346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FC26BF8-A6E9-4F6A-B73D-98E5A0905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6" y="1129199"/>
            <a:ext cx="898726" cy="11346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4DD72760-32DC-41AF-B35F-A962232F1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55" y="1698739"/>
            <a:ext cx="898726" cy="11346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0BE90B4-7B23-4FC7-A8FF-431293340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81" y="1698739"/>
            <a:ext cx="898726" cy="11346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8375D247-F545-4247-A32A-0E262D61A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07" y="1698739"/>
            <a:ext cx="898726" cy="1134642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35AC4A2A-9852-4828-BE44-DD014C649E81}"/>
              </a:ext>
            </a:extLst>
          </p:cNvPr>
          <p:cNvSpPr txBox="1"/>
          <p:nvPr/>
        </p:nvSpPr>
        <p:spPr>
          <a:xfrm>
            <a:off x="4519752" y="193480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+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986EE6C8-31A5-4103-B661-CEE65E759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34" y="1182666"/>
            <a:ext cx="898726" cy="1134642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09956D56-CACA-4269-B1B2-60E73FF77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68" y="2003836"/>
            <a:ext cx="898726" cy="113464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A8ECDA9C-0B88-4455-A977-5ACA59F98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94" y="2003836"/>
            <a:ext cx="898726" cy="113464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57523774-CD88-4646-A588-DBD185FD0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2" y="2057303"/>
            <a:ext cx="898726" cy="1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18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112109" y="1449265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___ + 3 =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</p:spTree>
    <p:extLst>
      <p:ext uri="{BB962C8B-B14F-4D97-AF65-F5344CB8AC3E}">
        <p14:creationId xmlns:p14="http://schemas.microsoft.com/office/powerpoint/2010/main" val="35827277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1826015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142592" y="2372216"/>
            <a:ext cx="5850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398643" y="5580697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6C87B-5421-4716-9E21-A5129DBB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38715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994</Words>
  <Application>Microsoft Office PowerPoint</Application>
  <PresentationFormat>Custom</PresentationFormat>
  <Paragraphs>221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19</cp:revision>
  <dcterms:created xsi:type="dcterms:W3CDTF">2018-07-26T19:29:54Z</dcterms:created>
  <dcterms:modified xsi:type="dcterms:W3CDTF">2018-08-01T12:06:52Z</dcterms:modified>
</cp:coreProperties>
</file>