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2"/>
  </p:notesMasterIdLst>
  <p:sldIdLst>
    <p:sldId id="256" r:id="rId2"/>
    <p:sldId id="257" r:id="rId3"/>
    <p:sldId id="329" r:id="rId4"/>
    <p:sldId id="330" r:id="rId5"/>
    <p:sldId id="271" r:id="rId6"/>
    <p:sldId id="325" r:id="rId7"/>
    <p:sldId id="326" r:id="rId8"/>
    <p:sldId id="272" r:id="rId9"/>
    <p:sldId id="327" r:id="rId10"/>
    <p:sldId id="328" r:id="rId11"/>
    <p:sldId id="273" r:id="rId12"/>
    <p:sldId id="323" r:id="rId13"/>
    <p:sldId id="324" r:id="rId14"/>
    <p:sldId id="274" r:id="rId15"/>
    <p:sldId id="321" r:id="rId16"/>
    <p:sldId id="322" r:id="rId17"/>
    <p:sldId id="275" r:id="rId18"/>
    <p:sldId id="319" r:id="rId19"/>
    <p:sldId id="320" r:id="rId20"/>
    <p:sldId id="270" r:id="rId21"/>
    <p:sldId id="317" r:id="rId22"/>
    <p:sldId id="318" r:id="rId23"/>
    <p:sldId id="259" r:id="rId24"/>
    <p:sldId id="315" r:id="rId25"/>
    <p:sldId id="316" r:id="rId26"/>
    <p:sldId id="260" r:id="rId27"/>
    <p:sldId id="313" r:id="rId28"/>
    <p:sldId id="314" r:id="rId29"/>
    <p:sldId id="261" r:id="rId30"/>
    <p:sldId id="309" r:id="rId31"/>
    <p:sldId id="310" r:id="rId32"/>
    <p:sldId id="262" r:id="rId33"/>
    <p:sldId id="311" r:id="rId34"/>
    <p:sldId id="312" r:id="rId35"/>
    <p:sldId id="263" r:id="rId36"/>
    <p:sldId id="305" r:id="rId37"/>
    <p:sldId id="306" r:id="rId38"/>
    <p:sldId id="264" r:id="rId39"/>
    <p:sldId id="307" r:id="rId40"/>
    <p:sldId id="308" r:id="rId41"/>
    <p:sldId id="265" r:id="rId42"/>
    <p:sldId id="303" r:id="rId43"/>
    <p:sldId id="304" r:id="rId44"/>
    <p:sldId id="266" r:id="rId45"/>
    <p:sldId id="301" r:id="rId46"/>
    <p:sldId id="302" r:id="rId47"/>
    <p:sldId id="267" r:id="rId48"/>
    <p:sldId id="299" r:id="rId49"/>
    <p:sldId id="300" r:id="rId50"/>
    <p:sldId id="268" r:id="rId51"/>
    <p:sldId id="297" r:id="rId52"/>
    <p:sldId id="298" r:id="rId53"/>
    <p:sldId id="269" r:id="rId54"/>
    <p:sldId id="295" r:id="rId55"/>
    <p:sldId id="296" r:id="rId56"/>
    <p:sldId id="277" r:id="rId57"/>
    <p:sldId id="291" r:id="rId58"/>
    <p:sldId id="292" r:id="rId59"/>
    <p:sldId id="278" r:id="rId60"/>
    <p:sldId id="289" r:id="rId61"/>
    <p:sldId id="290" r:id="rId62"/>
    <p:sldId id="279" r:id="rId63"/>
    <p:sldId id="287" r:id="rId64"/>
    <p:sldId id="288" r:id="rId65"/>
    <p:sldId id="280" r:id="rId66"/>
    <p:sldId id="285" r:id="rId67"/>
    <p:sldId id="286" r:id="rId68"/>
    <p:sldId id="281" r:id="rId69"/>
    <p:sldId id="258" r:id="rId70"/>
    <p:sldId id="282" r:id="rId7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08"/>
    </p:cViewPr>
  </p:sorterViewPr>
  <p:notesViewPr>
    <p:cSldViewPr snapToGrid="0">
      <p:cViewPr varScale="1">
        <p:scale>
          <a:sx n="62" d="100"/>
          <a:sy n="62" d="100"/>
        </p:scale>
        <p:origin x="3163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5851D-0BD9-4A89-9467-0DDDE382AF3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7385F-74A5-4B62-934D-EB86EC30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2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385F-74A5-4B62-934D-EB86EC3097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1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6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2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4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1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5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864228-5E61-4143-AD15-E4F086B90EEF}"/>
              </a:ext>
            </a:extLst>
          </p:cNvPr>
          <p:cNvSpPr txBox="1"/>
          <p:nvPr/>
        </p:nvSpPr>
        <p:spPr>
          <a:xfrm>
            <a:off x="3861379" y="1201783"/>
            <a:ext cx="2774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2nd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B45FC-472F-47C9-BAF3-DC9731FE0CC9}"/>
              </a:ext>
            </a:extLst>
          </p:cNvPr>
          <p:cNvSpPr txBox="1"/>
          <p:nvPr/>
        </p:nvSpPr>
        <p:spPr>
          <a:xfrm>
            <a:off x="2494209" y="1808770"/>
            <a:ext cx="5287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Computation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A849A-2FB3-4278-B83F-1173DE4A8025}"/>
              </a:ext>
            </a:extLst>
          </p:cNvPr>
          <p:cNvSpPr txBox="1"/>
          <p:nvPr/>
        </p:nvSpPr>
        <p:spPr>
          <a:xfrm>
            <a:off x="4407265" y="5703100"/>
            <a:ext cx="146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created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07C1B-D3C8-4EC7-AFF0-D03B1DFF06F6}"/>
              </a:ext>
            </a:extLst>
          </p:cNvPr>
          <p:cNvSpPr txBox="1"/>
          <p:nvPr/>
        </p:nvSpPr>
        <p:spPr>
          <a:xfrm>
            <a:off x="3113482" y="6103210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KG Be Still And Know" panose="02000503000000020004" pitchFamily="2" charset="0"/>
              </a:rPr>
              <a:t>The Curriculum Corner</a:t>
            </a: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A05D3B9A-4426-4E45-9845-AF7C23FB0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79" y="2590922"/>
            <a:ext cx="2406266" cy="30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4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777613" y="2142310"/>
            <a:ext cx="4785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You’ve got it!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5075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62585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579977" y="1351239"/>
            <a:ext cx="2465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15 - 5 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12</a:t>
            </a:r>
          </a:p>
        </p:txBody>
      </p:sp>
    </p:spTree>
    <p:extLst>
      <p:ext uri="{BB962C8B-B14F-4D97-AF65-F5344CB8AC3E}">
        <p14:creationId xmlns:p14="http://schemas.microsoft.com/office/powerpoint/2010/main" val="17233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73228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36814" y="2126634"/>
            <a:ext cx="3905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507545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87719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579977" y="1351239"/>
            <a:ext cx="2555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12 - 8 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</a:t>
            </a:r>
          </a:p>
        </p:txBody>
      </p:sp>
    </p:spTree>
    <p:extLst>
      <p:ext uri="{BB962C8B-B14F-4D97-AF65-F5344CB8AC3E}">
        <p14:creationId xmlns:p14="http://schemas.microsoft.com/office/powerpoint/2010/main" val="294564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22567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595182" y="2280531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Terrific!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49979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579977" y="1351239"/>
            <a:ext cx="2547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16 - 9 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</a:t>
            </a:r>
          </a:p>
        </p:txBody>
      </p:sp>
    </p:spTree>
    <p:extLst>
      <p:ext uri="{BB962C8B-B14F-4D97-AF65-F5344CB8AC3E}">
        <p14:creationId xmlns:p14="http://schemas.microsoft.com/office/powerpoint/2010/main" val="174670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286909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084652" y="2090059"/>
            <a:ext cx="4171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657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19556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579977" y="1351239"/>
            <a:ext cx="2502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 + 5 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9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511795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10</a:t>
            </a:r>
          </a:p>
        </p:txBody>
      </p:sp>
    </p:spTree>
    <p:extLst>
      <p:ext uri="{BB962C8B-B14F-4D97-AF65-F5344CB8AC3E}">
        <p14:creationId xmlns:p14="http://schemas.microsoft.com/office/powerpoint/2010/main" val="359262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3500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34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55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675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89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90</a:t>
            </a:r>
          </a:p>
        </p:txBody>
      </p:sp>
    </p:spTree>
    <p:extLst>
      <p:ext uri="{BB962C8B-B14F-4D97-AF65-F5344CB8AC3E}">
        <p14:creationId xmlns:p14="http://schemas.microsoft.com/office/powerpoint/2010/main" val="126832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825228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848097" y="2121410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93662" y="55127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407943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3869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46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27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63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73</a:t>
            </a:r>
          </a:p>
        </p:txBody>
      </p:sp>
    </p:spTree>
    <p:extLst>
      <p:ext uri="{BB962C8B-B14F-4D97-AF65-F5344CB8AC3E}">
        <p14:creationId xmlns:p14="http://schemas.microsoft.com/office/powerpoint/2010/main" val="2496053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16726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224197" y="2168435"/>
            <a:ext cx="397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Awesome!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7095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494253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2715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57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15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82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92</a:t>
            </a:r>
          </a:p>
        </p:txBody>
      </p:sp>
    </p:spTree>
    <p:extLst>
      <p:ext uri="{BB962C8B-B14F-4D97-AF65-F5344CB8AC3E}">
        <p14:creationId xmlns:p14="http://schemas.microsoft.com/office/powerpoint/2010/main" val="278583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4317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78443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481949" y="2335641"/>
            <a:ext cx="30945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Nice job!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8141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1362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677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6065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247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431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678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679</a:t>
            </a:r>
          </a:p>
        </p:txBody>
      </p:sp>
    </p:spTree>
    <p:extLst>
      <p:ext uri="{BB962C8B-B14F-4D97-AF65-F5344CB8AC3E}">
        <p14:creationId xmlns:p14="http://schemas.microsoft.com/office/powerpoint/2010/main" val="293775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03416" y="5126493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151572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</a:t>
            </a:r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  <a:hlinkClick r:id="rId3" action="ppaction://hlinksldjump"/>
              </a:rPr>
              <a:t>here</a:t>
            </a:r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413629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004740" y="2084833"/>
            <a:ext cx="3905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523220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246888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653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6738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408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245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643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633</a:t>
            </a:r>
          </a:p>
        </p:txBody>
      </p:sp>
    </p:spTree>
    <p:extLst>
      <p:ext uri="{BB962C8B-B14F-4D97-AF65-F5344CB8AC3E}">
        <p14:creationId xmlns:p14="http://schemas.microsoft.com/office/powerpoint/2010/main" val="4229959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59029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17051" y="2121409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88437" y="546051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965199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48222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5872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527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185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702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602</a:t>
            </a:r>
          </a:p>
        </p:txBody>
      </p:sp>
    </p:spTree>
    <p:extLst>
      <p:ext uri="{BB962C8B-B14F-4D97-AF65-F5344CB8AC3E}">
        <p14:creationId xmlns:p14="http://schemas.microsoft.com/office/powerpoint/2010/main" val="2202663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91847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142818" y="2259630"/>
            <a:ext cx="3772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Well done!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512770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247438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354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62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 31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33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35</a:t>
            </a:r>
          </a:p>
        </p:txBody>
      </p:sp>
    </p:spTree>
    <p:extLst>
      <p:ext uri="{BB962C8B-B14F-4D97-AF65-F5344CB8AC3E}">
        <p14:creationId xmlns:p14="http://schemas.microsoft.com/office/powerpoint/2010/main" val="1264053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38587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421868" y="2163210"/>
            <a:ext cx="3214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Perfect!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585870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259997" y="2231138"/>
            <a:ext cx="3538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High five!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7619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728017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297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74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35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39</a:t>
            </a:r>
          </a:p>
        </p:txBody>
      </p:sp>
    </p:spTree>
    <p:extLst>
      <p:ext uri="{BB962C8B-B14F-4D97-AF65-F5344CB8AC3E}">
        <p14:creationId xmlns:p14="http://schemas.microsoft.com/office/powerpoint/2010/main" val="1266864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57655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421868" y="2231137"/>
            <a:ext cx="3214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Perfect!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704113" y="547096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073381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3628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83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27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72916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56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66</a:t>
            </a:r>
          </a:p>
        </p:txBody>
      </p:sp>
    </p:spTree>
    <p:extLst>
      <p:ext uri="{BB962C8B-B14F-4D97-AF65-F5344CB8AC3E}">
        <p14:creationId xmlns:p14="http://schemas.microsoft.com/office/powerpoint/2010/main" val="3983482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92966" y="5110818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822276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057057" y="2220687"/>
            <a:ext cx="3944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Nice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98888" y="547096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753420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6225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673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34 1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332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331</a:t>
            </a:r>
          </a:p>
        </p:txBody>
      </p:sp>
    </p:spTree>
    <p:extLst>
      <p:ext uri="{BB962C8B-B14F-4D97-AF65-F5344CB8AC3E}">
        <p14:creationId xmlns:p14="http://schemas.microsoft.com/office/powerpoint/2010/main" val="3469126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77290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414166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733033" y="2184111"/>
            <a:ext cx="51912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Good thinking!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5006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8802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579977" y="1351239"/>
            <a:ext cx="2521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 + 7 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17</a:t>
            </a:r>
          </a:p>
        </p:txBody>
      </p:sp>
    </p:spTree>
    <p:extLst>
      <p:ext uri="{BB962C8B-B14F-4D97-AF65-F5344CB8AC3E}">
        <p14:creationId xmlns:p14="http://schemas.microsoft.com/office/powerpoint/2010/main" val="3252353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6530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859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468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411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391</a:t>
            </a:r>
          </a:p>
        </p:txBody>
      </p:sp>
    </p:spTree>
    <p:extLst>
      <p:ext uri="{BB962C8B-B14F-4D97-AF65-F5344CB8AC3E}">
        <p14:creationId xmlns:p14="http://schemas.microsoft.com/office/powerpoint/2010/main" val="2026061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44121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529253" y="2178886"/>
            <a:ext cx="4785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You’ve got it!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4709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016741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1757681" y="1003331"/>
            <a:ext cx="7005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2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Keegan baked 11 muffins and Tyler baked 16. They brought them to share with their teachers. How many muffins did they bake altogether?</a:t>
            </a:r>
            <a:endParaRPr lang="en-US" sz="1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24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27</a:t>
            </a:r>
          </a:p>
        </p:txBody>
      </p:sp>
    </p:spTree>
    <p:extLst>
      <p:ext uri="{BB962C8B-B14F-4D97-AF65-F5344CB8AC3E}">
        <p14:creationId xmlns:p14="http://schemas.microsoft.com/office/powerpoint/2010/main" val="3440387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586117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023074" y="2346090"/>
            <a:ext cx="4012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517995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920186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1526540" y="1072624"/>
            <a:ext cx="7005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2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The two 2nd grade classes planted 22 flowers in front of the school. The other class planted 10 flowers and our class planted the rest. How many did we plant?</a:t>
            </a:r>
            <a:endParaRPr lang="en-US" sz="1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22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12</a:t>
            </a:r>
          </a:p>
        </p:txBody>
      </p:sp>
    </p:spTree>
    <p:extLst>
      <p:ext uri="{BB962C8B-B14F-4D97-AF65-F5344CB8AC3E}">
        <p14:creationId xmlns:p14="http://schemas.microsoft.com/office/powerpoint/2010/main" val="980058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2904420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806178" y="2184111"/>
            <a:ext cx="4728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Magnificent!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0363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48222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$11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1584888" y="1072624"/>
            <a:ext cx="700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2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I went to the fair. I spent $4 on tickets, $3 on a lemonade and $4 on snacks. How much money did I spend?</a:t>
            </a:r>
            <a:endParaRPr lang="en-US" sz="1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$8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$7</a:t>
            </a:r>
          </a:p>
        </p:txBody>
      </p:sp>
    </p:spTree>
    <p:extLst>
      <p:ext uri="{BB962C8B-B14F-4D97-AF65-F5344CB8AC3E}">
        <p14:creationId xmlns:p14="http://schemas.microsoft.com/office/powerpoint/2010/main" val="154659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2783593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0770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715360" y="2084833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465743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1490086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2998952" y="1370289"/>
            <a:ext cx="3443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 + 5 + 6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13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15</a:t>
            </a:r>
          </a:p>
        </p:txBody>
      </p:sp>
    </p:spTree>
    <p:extLst>
      <p:ext uri="{BB962C8B-B14F-4D97-AF65-F5344CB8AC3E}">
        <p14:creationId xmlns:p14="http://schemas.microsoft.com/office/powerpoint/2010/main" val="24488596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824296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499774" y="2366991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Terrific!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88437" y="55127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6868715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2960852" y="1389339"/>
            <a:ext cx="3459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7 + 3 + 8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18</a:t>
            </a:r>
          </a:p>
        </p:txBody>
      </p:sp>
    </p:spTree>
    <p:extLst>
      <p:ext uri="{BB962C8B-B14F-4D97-AF65-F5344CB8AC3E}">
        <p14:creationId xmlns:p14="http://schemas.microsoft.com/office/powerpoint/2010/main" val="20032846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601299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43661" y="2121409"/>
            <a:ext cx="4171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83212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8798738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2856077" y="1417914"/>
            <a:ext cx="3501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 + 9 + 6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13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562898" y="580199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10</a:t>
            </a:r>
          </a:p>
        </p:txBody>
      </p:sp>
    </p:spTree>
    <p:extLst>
      <p:ext uri="{BB962C8B-B14F-4D97-AF65-F5344CB8AC3E}">
        <p14:creationId xmlns:p14="http://schemas.microsoft.com/office/powerpoint/2010/main" val="2338480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51164" y="5089918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755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832311" y="2043033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508213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142592" y="2372216"/>
            <a:ext cx="5850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Great practice!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398643" y="5580697"/>
            <a:ext cx="74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338806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3579977" y="1351239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 + 9 </a:t>
            </a:r>
            <a:endParaRPr lang="en-US" sz="2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506569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15</a:t>
            </a:r>
          </a:p>
        </p:txBody>
      </p:sp>
    </p:spTree>
    <p:extLst>
      <p:ext uri="{BB962C8B-B14F-4D97-AF65-F5344CB8AC3E}">
        <p14:creationId xmlns:p14="http://schemas.microsoft.com/office/powerpoint/2010/main" val="207212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38715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945</Words>
  <Application>Microsoft Office PowerPoint</Application>
  <PresentationFormat>Custom</PresentationFormat>
  <Paragraphs>200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KG Be Still And Know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14</cp:revision>
  <dcterms:created xsi:type="dcterms:W3CDTF">2018-07-26T19:29:54Z</dcterms:created>
  <dcterms:modified xsi:type="dcterms:W3CDTF">2018-07-30T19:48:08Z</dcterms:modified>
</cp:coreProperties>
</file>