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317" r:id="rId4"/>
    <p:sldId id="318" r:id="rId5"/>
    <p:sldId id="259" r:id="rId6"/>
    <p:sldId id="315" r:id="rId7"/>
    <p:sldId id="316" r:id="rId8"/>
    <p:sldId id="260" r:id="rId9"/>
    <p:sldId id="313" r:id="rId10"/>
    <p:sldId id="314" r:id="rId11"/>
    <p:sldId id="261" r:id="rId12"/>
    <p:sldId id="309" r:id="rId13"/>
    <p:sldId id="310" r:id="rId14"/>
    <p:sldId id="262" r:id="rId15"/>
    <p:sldId id="311" r:id="rId16"/>
    <p:sldId id="312" r:id="rId17"/>
    <p:sldId id="263" r:id="rId18"/>
    <p:sldId id="305" r:id="rId19"/>
    <p:sldId id="306" r:id="rId20"/>
    <p:sldId id="264" r:id="rId21"/>
    <p:sldId id="307" r:id="rId22"/>
    <p:sldId id="308" r:id="rId23"/>
    <p:sldId id="265" r:id="rId24"/>
    <p:sldId id="303" r:id="rId25"/>
    <p:sldId id="304" r:id="rId26"/>
    <p:sldId id="266" r:id="rId27"/>
    <p:sldId id="301" r:id="rId28"/>
    <p:sldId id="302" r:id="rId29"/>
    <p:sldId id="267" r:id="rId30"/>
    <p:sldId id="299" r:id="rId31"/>
    <p:sldId id="300" r:id="rId32"/>
    <p:sldId id="268" r:id="rId33"/>
    <p:sldId id="297" r:id="rId34"/>
    <p:sldId id="298" r:id="rId35"/>
    <p:sldId id="331" r:id="rId36"/>
    <p:sldId id="332" r:id="rId37"/>
    <p:sldId id="333" r:id="rId38"/>
    <p:sldId id="358" r:id="rId39"/>
    <p:sldId id="359" r:id="rId40"/>
    <p:sldId id="360" r:id="rId41"/>
    <p:sldId id="361" r:id="rId42"/>
    <p:sldId id="362" r:id="rId43"/>
    <p:sldId id="363" r:id="rId44"/>
    <p:sldId id="334" r:id="rId45"/>
    <p:sldId id="335" r:id="rId46"/>
    <p:sldId id="336" r:id="rId47"/>
    <p:sldId id="340" r:id="rId48"/>
    <p:sldId id="341" r:id="rId49"/>
    <p:sldId id="342" r:id="rId50"/>
    <p:sldId id="343" r:id="rId51"/>
    <p:sldId id="344" r:id="rId52"/>
    <p:sldId id="345" r:id="rId53"/>
    <p:sldId id="337" r:id="rId54"/>
    <p:sldId id="338" r:id="rId55"/>
    <p:sldId id="339" r:id="rId56"/>
    <p:sldId id="346" r:id="rId57"/>
    <p:sldId id="347" r:id="rId58"/>
    <p:sldId id="348" r:id="rId59"/>
    <p:sldId id="355" r:id="rId60"/>
    <p:sldId id="356" r:id="rId61"/>
    <p:sldId id="357" r:id="rId62"/>
    <p:sldId id="352" r:id="rId63"/>
    <p:sldId id="353" r:id="rId64"/>
    <p:sldId id="354" r:id="rId65"/>
    <p:sldId id="349" r:id="rId66"/>
    <p:sldId id="350" r:id="rId67"/>
    <p:sldId id="351" r:id="rId68"/>
    <p:sldId id="269" r:id="rId69"/>
    <p:sldId id="295" r:id="rId70"/>
    <p:sldId id="296" r:id="rId71"/>
    <p:sldId id="276" r:id="rId72"/>
    <p:sldId id="293" r:id="rId73"/>
    <p:sldId id="294" r:id="rId74"/>
    <p:sldId id="277" r:id="rId75"/>
    <p:sldId id="291" r:id="rId76"/>
    <p:sldId id="292" r:id="rId77"/>
    <p:sldId id="278" r:id="rId78"/>
    <p:sldId id="289" r:id="rId79"/>
    <p:sldId id="290" r:id="rId80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26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61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66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2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4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4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1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4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1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50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B381-12DE-48CA-9011-9F843690343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8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EB381-12DE-48CA-9011-9F8436903437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B4775-C988-4816-A7DC-B60CFC430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9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4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6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0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7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864228-5E61-4143-AD15-E4F086B90EEF}"/>
              </a:ext>
            </a:extLst>
          </p:cNvPr>
          <p:cNvSpPr txBox="1"/>
          <p:nvPr/>
        </p:nvSpPr>
        <p:spPr>
          <a:xfrm>
            <a:off x="3861379" y="1201783"/>
            <a:ext cx="2746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KG Behind These Hazel Eyes" panose="02000506000000020004" pitchFamily="2" charset="0"/>
              </a:rPr>
              <a:t>3rd Grade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2B45FC-472F-47C9-BAF3-DC9731FE0CC9}"/>
              </a:ext>
            </a:extLst>
          </p:cNvPr>
          <p:cNvSpPr txBox="1"/>
          <p:nvPr/>
        </p:nvSpPr>
        <p:spPr>
          <a:xfrm>
            <a:off x="2494209" y="1808770"/>
            <a:ext cx="5287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Computation Review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4A849A-2FB3-4278-B83F-1173DE4A8025}"/>
              </a:ext>
            </a:extLst>
          </p:cNvPr>
          <p:cNvSpPr txBox="1"/>
          <p:nvPr/>
        </p:nvSpPr>
        <p:spPr>
          <a:xfrm>
            <a:off x="4407265" y="5703100"/>
            <a:ext cx="1461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KG Be Still And Know" panose="02000503000000020004" pitchFamily="2" charset="0"/>
              </a:rPr>
              <a:t>created by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907C1B-D3C8-4EC7-AFF0-D03B1DFF06F6}"/>
              </a:ext>
            </a:extLst>
          </p:cNvPr>
          <p:cNvSpPr txBox="1"/>
          <p:nvPr/>
        </p:nvSpPr>
        <p:spPr>
          <a:xfrm>
            <a:off x="3113482" y="6103210"/>
            <a:ext cx="404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KG Be Still And Know" panose="02000503000000020004" pitchFamily="2" charset="0"/>
              </a:rPr>
              <a:t>The Curriculum Corner</a:t>
            </a: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A05D3B9A-4426-4E45-9845-AF7C23FB0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79" y="2590922"/>
            <a:ext cx="2406266" cy="303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45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907781" y="2087325"/>
            <a:ext cx="44249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Super star!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481419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13621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787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4342848" y="1079531"/>
            <a:ext cx="17267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357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+  432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788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789</a:t>
            </a:r>
          </a:p>
        </p:txBody>
      </p:sp>
    </p:spTree>
    <p:extLst>
      <p:ext uri="{BB962C8B-B14F-4D97-AF65-F5344CB8AC3E}">
        <p14:creationId xmlns:p14="http://schemas.microsoft.com/office/powerpoint/2010/main" val="2937754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413629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944115" y="2117603"/>
            <a:ext cx="40122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Way to go!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598187" y="5523220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246888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809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4342848" y="1079531"/>
            <a:ext cx="17411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526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+  283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709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609</a:t>
            </a:r>
          </a:p>
        </p:txBody>
      </p:sp>
    </p:spTree>
    <p:extLst>
      <p:ext uri="{BB962C8B-B14F-4D97-AF65-F5344CB8AC3E}">
        <p14:creationId xmlns:p14="http://schemas.microsoft.com/office/powerpoint/2010/main" val="4229959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559029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639475" y="2093380"/>
            <a:ext cx="47794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Outstanding!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88437" y="5460518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965199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737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4269696" y="854850"/>
            <a:ext cx="228139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238</a:t>
            </a:r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</a:p>
          <a:p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247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+  362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747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847</a:t>
            </a:r>
          </a:p>
        </p:txBody>
      </p:sp>
    </p:spTree>
    <p:extLst>
      <p:ext uri="{BB962C8B-B14F-4D97-AF65-F5344CB8AC3E}">
        <p14:creationId xmlns:p14="http://schemas.microsoft.com/office/powerpoint/2010/main" val="2202663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791847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277175" y="2123658"/>
            <a:ext cx="36715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Fantastic!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455293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247438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76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4342848" y="1079531"/>
            <a:ext cx="13660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23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+  55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675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77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78</a:t>
            </a:r>
          </a:p>
        </p:txBody>
      </p:sp>
    </p:spTree>
    <p:extLst>
      <p:ext uri="{BB962C8B-B14F-4D97-AF65-F5344CB8AC3E}">
        <p14:creationId xmlns:p14="http://schemas.microsoft.com/office/powerpoint/2010/main" val="126832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53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4342848" y="1079531"/>
            <a:ext cx="13340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87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-  32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55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57</a:t>
            </a:r>
          </a:p>
        </p:txBody>
      </p:sp>
    </p:spTree>
    <p:extLst>
      <p:ext uri="{BB962C8B-B14F-4D97-AF65-F5344CB8AC3E}">
        <p14:creationId xmlns:p14="http://schemas.microsoft.com/office/powerpoint/2010/main" val="1264053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385873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471776" y="2032825"/>
            <a:ext cx="47079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Super work!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88437" y="5460518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728017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45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4342848" y="1079531"/>
            <a:ext cx="13756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80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-  35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50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55</a:t>
            </a:r>
          </a:p>
        </p:txBody>
      </p:sp>
    </p:spTree>
    <p:extLst>
      <p:ext uri="{BB962C8B-B14F-4D97-AF65-F5344CB8AC3E}">
        <p14:creationId xmlns:p14="http://schemas.microsoft.com/office/powerpoint/2010/main" val="1266864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957655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720057" y="2020713"/>
            <a:ext cx="4483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Exceptional!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598187" y="5418717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073381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60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4342848" y="1079531"/>
            <a:ext cx="13821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93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-  32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61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62</a:t>
            </a:r>
          </a:p>
        </p:txBody>
      </p:sp>
    </p:spTree>
    <p:extLst>
      <p:ext uri="{BB962C8B-B14F-4D97-AF65-F5344CB8AC3E}">
        <p14:creationId xmlns:p14="http://schemas.microsoft.com/office/powerpoint/2010/main" val="3983482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8222761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1659111" y="2057046"/>
            <a:ext cx="67401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You figured it out!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481419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7534208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4342848" y="1079531"/>
            <a:ext cx="16546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576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-  432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134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144</a:t>
            </a:r>
          </a:p>
        </p:txBody>
      </p:sp>
    </p:spTree>
    <p:extLst>
      <p:ext uri="{BB962C8B-B14F-4D97-AF65-F5344CB8AC3E}">
        <p14:creationId xmlns:p14="http://schemas.microsoft.com/office/powerpoint/2010/main" val="346912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825228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556390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414166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810891" y="2087325"/>
            <a:ext cx="45945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Magnificent!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502319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88026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389874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661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4342848" y="1079531"/>
            <a:ext cx="17283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900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-  239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639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739</a:t>
            </a:r>
          </a:p>
        </p:txBody>
      </p:sp>
    </p:spTree>
    <p:extLst>
      <p:ext uri="{BB962C8B-B14F-4D97-AF65-F5344CB8AC3E}">
        <p14:creationId xmlns:p14="http://schemas.microsoft.com/office/powerpoint/2010/main" val="2026061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577290" y="5089917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544121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865392" y="2032824"/>
            <a:ext cx="37727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Well done!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470968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0167413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389874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68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4191319" y="1419165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6 x 8</a:t>
            </a:r>
            <a:endParaRPr lang="en-US" sz="2800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48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28</a:t>
            </a:r>
          </a:p>
        </p:txBody>
      </p:sp>
    </p:spTree>
    <p:extLst>
      <p:ext uri="{BB962C8B-B14F-4D97-AF65-F5344CB8AC3E}">
        <p14:creationId xmlns:p14="http://schemas.microsoft.com/office/powerpoint/2010/main" val="19583939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1918527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939068" y="2081270"/>
            <a:ext cx="42989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Incredible!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557376" y="5465743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3203882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389874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4191319" y="1419165"/>
            <a:ext cx="18918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0 x 6</a:t>
            </a:r>
            <a:endParaRPr lang="en-US" sz="2800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6</a:t>
            </a:r>
          </a:p>
        </p:txBody>
      </p:sp>
    </p:spTree>
    <p:extLst>
      <p:ext uri="{BB962C8B-B14F-4D97-AF65-F5344CB8AC3E}">
        <p14:creationId xmlns:p14="http://schemas.microsoft.com/office/powerpoint/2010/main" val="18665243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577290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976316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057057" y="2259631"/>
            <a:ext cx="39442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Nice work!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93662" y="5512769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4079434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638609" y="2044936"/>
            <a:ext cx="47811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Remarkable!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709338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5443307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389874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4191319" y="1419165"/>
            <a:ext cx="15648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3 x 1</a:t>
            </a:r>
            <a:endParaRPr lang="en-US" sz="2800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1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3</a:t>
            </a:r>
          </a:p>
        </p:txBody>
      </p:sp>
    </p:spTree>
    <p:extLst>
      <p:ext uri="{BB962C8B-B14F-4D97-AF65-F5344CB8AC3E}">
        <p14:creationId xmlns:p14="http://schemas.microsoft.com/office/powerpoint/2010/main" val="6831113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4253931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023074" y="2093380"/>
            <a:ext cx="40122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Way to go!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491869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102216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389874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56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4130556" y="1455741"/>
            <a:ext cx="17972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8 x 7</a:t>
            </a:r>
            <a:endParaRPr lang="en-US" sz="2800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57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58</a:t>
            </a:r>
          </a:p>
        </p:txBody>
      </p:sp>
    </p:spTree>
    <p:extLst>
      <p:ext uri="{BB962C8B-B14F-4D97-AF65-F5344CB8AC3E}">
        <p14:creationId xmlns:p14="http://schemas.microsoft.com/office/powerpoint/2010/main" val="8238018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4317" y="5069017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1096904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130144" y="2205012"/>
            <a:ext cx="39739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Awesome!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93662" y="549709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1138857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48222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46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4130556" y="1455741"/>
            <a:ext cx="17924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6 x 7</a:t>
            </a:r>
            <a:endParaRPr lang="en-US" sz="2800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44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42</a:t>
            </a:r>
          </a:p>
        </p:txBody>
      </p:sp>
    </p:spTree>
    <p:extLst>
      <p:ext uri="{BB962C8B-B14F-4D97-AF65-F5344CB8AC3E}">
        <p14:creationId xmlns:p14="http://schemas.microsoft.com/office/powerpoint/2010/main" val="6339453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0343220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118196" y="2074384"/>
            <a:ext cx="38220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Perfect!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77986" y="5444842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3089947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55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4342848" y="1079531"/>
            <a:ext cx="13869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48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+  1 7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65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75</a:t>
            </a:r>
          </a:p>
        </p:txBody>
      </p:sp>
    </p:spTree>
    <p:extLst>
      <p:ext uri="{BB962C8B-B14F-4D97-AF65-F5344CB8AC3E}">
        <p14:creationId xmlns:p14="http://schemas.microsoft.com/office/powerpoint/2010/main" val="24960534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48222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45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4130556" y="1455741"/>
            <a:ext cx="18453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9 x 5</a:t>
            </a:r>
            <a:endParaRPr lang="en-US" sz="2800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50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55</a:t>
            </a:r>
          </a:p>
        </p:txBody>
      </p:sp>
    </p:spTree>
    <p:extLst>
      <p:ext uri="{BB962C8B-B14F-4D97-AF65-F5344CB8AC3E}">
        <p14:creationId xmlns:p14="http://schemas.microsoft.com/office/powerpoint/2010/main" val="35559258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8436154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680782" y="2105734"/>
            <a:ext cx="48522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Nice thinking!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9701425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389874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68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4191319" y="1419165"/>
            <a:ext cx="19399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10 x 7</a:t>
            </a:r>
            <a:endParaRPr lang="en-US" sz="2800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70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72</a:t>
            </a:r>
          </a:p>
        </p:txBody>
      </p:sp>
    </p:spTree>
    <p:extLst>
      <p:ext uri="{BB962C8B-B14F-4D97-AF65-F5344CB8AC3E}">
        <p14:creationId xmlns:p14="http://schemas.microsoft.com/office/powerpoint/2010/main" val="36357333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9246421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478758" y="2137085"/>
            <a:ext cx="51008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Tremendous!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502320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9725688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389874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5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6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0C317D-AE43-41D7-A494-8CCEE72757DA}"/>
              </a:ext>
            </a:extLst>
          </p:cNvPr>
          <p:cNvSpPr txBox="1"/>
          <p:nvPr/>
        </p:nvSpPr>
        <p:spPr>
          <a:xfrm>
            <a:off x="3981477" y="1540968"/>
            <a:ext cx="20954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KG Behind These Hazel Eyes" panose="02000506000000020004" pitchFamily="2" charset="0"/>
              </a:rPr>
              <a:t>  </a:t>
            </a:r>
            <a:r>
              <a:rPr lang="en-US" sz="5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35 ÷ 7</a:t>
            </a:r>
            <a:endParaRPr lang="en-US" sz="12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8121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40391624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795735" y="2105734"/>
            <a:ext cx="42242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Wonderful!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498008" y="5491869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6972874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389874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8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9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0C317D-AE43-41D7-A494-8CCEE72757DA}"/>
              </a:ext>
            </a:extLst>
          </p:cNvPr>
          <p:cNvSpPr txBox="1"/>
          <p:nvPr/>
        </p:nvSpPr>
        <p:spPr>
          <a:xfrm>
            <a:off x="3981477" y="1540968"/>
            <a:ext cx="2258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KG Behind These Hazel Eyes" panose="02000506000000020004" pitchFamily="2" charset="0"/>
              </a:rPr>
              <a:t>  </a:t>
            </a:r>
            <a:r>
              <a:rPr lang="en-US" sz="5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90 ÷ 9</a:t>
            </a:r>
            <a:endParaRPr lang="en-US" sz="12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211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0167267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5167963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217509" y="2053483"/>
            <a:ext cx="39053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Keep it up!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444843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1431574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389874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5</a:t>
            </a: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7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0C317D-AE43-41D7-A494-8CCEE72757DA}"/>
              </a:ext>
            </a:extLst>
          </p:cNvPr>
          <p:cNvSpPr txBox="1"/>
          <p:nvPr/>
        </p:nvSpPr>
        <p:spPr>
          <a:xfrm>
            <a:off x="3829947" y="1420789"/>
            <a:ext cx="22028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KG Behind These Hazel Eyes" panose="02000506000000020004" pitchFamily="2" charset="0"/>
              </a:rPr>
              <a:t>  </a:t>
            </a:r>
            <a:r>
              <a:rPr lang="en-US" sz="5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32 ÷ 8</a:t>
            </a:r>
            <a:endParaRPr lang="en-US" sz="12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2993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42709293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917051" y="2043033"/>
            <a:ext cx="42242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Wonderful!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709338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1972366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389874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5</a:t>
            </a: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6</a:t>
            </a:r>
          </a:p>
        </p:txBody>
      </p:sp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0C317D-AE43-41D7-A494-8CCEE72757DA}"/>
              </a:ext>
            </a:extLst>
          </p:cNvPr>
          <p:cNvSpPr txBox="1"/>
          <p:nvPr/>
        </p:nvSpPr>
        <p:spPr>
          <a:xfrm>
            <a:off x="3871749" y="1540968"/>
            <a:ext cx="21130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KG Behind These Hazel Eyes" panose="02000506000000020004" pitchFamily="2" charset="0"/>
              </a:rPr>
              <a:t>  </a:t>
            </a:r>
            <a:r>
              <a:rPr lang="en-US" sz="5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42 ÷ 7</a:t>
            </a:r>
            <a:endParaRPr lang="en-US" sz="12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7340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5932403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495694" y="1980330"/>
            <a:ext cx="33489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KG Behind These Hazel Eyes" panose="02000506000000020004" pitchFamily="2" charset="0"/>
              </a:rPr>
              <a:t>Terrific!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434393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19004765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389874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1654735" y="1015443"/>
            <a:ext cx="7005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2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Caroline had 72 jelly beans to divide evenly between 9 of her friends. How many jelly beans can she give to each friend?</a:t>
            </a:r>
            <a:endParaRPr lang="en-US" sz="14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7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8</a:t>
            </a:r>
          </a:p>
        </p:txBody>
      </p:sp>
    </p:spTree>
    <p:extLst>
      <p:ext uri="{BB962C8B-B14F-4D97-AF65-F5344CB8AC3E}">
        <p14:creationId xmlns:p14="http://schemas.microsoft.com/office/powerpoint/2010/main" val="34403879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58611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1592393" y="2172105"/>
            <a:ext cx="68736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KG Behind These Hazel Eyes" panose="02000506000000020004" pitchFamily="2" charset="0"/>
              </a:rPr>
              <a:t>You’re on your way!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497095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4942532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2905462" y="2095284"/>
            <a:ext cx="41710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Marvelous!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77987" y="5470968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29201866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389874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1576012" y="1021498"/>
            <a:ext cx="7005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2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Hadley wanted to give each of her teachers 3 cookies. She had 4 teachers. How many cookies did she need to bake?</a:t>
            </a:r>
            <a:endParaRPr lang="en-US" sz="14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7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16</a:t>
            </a:r>
          </a:p>
        </p:txBody>
      </p:sp>
    </p:spTree>
    <p:extLst>
      <p:ext uri="{BB962C8B-B14F-4D97-AF65-F5344CB8AC3E}">
        <p14:creationId xmlns:p14="http://schemas.microsoft.com/office/powerpoint/2010/main" val="6596081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7344338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3710135" y="2215462"/>
            <a:ext cx="27535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KG Behind These Hazel Eyes" panose="02000506000000020004" pitchFamily="2" charset="0"/>
              </a:rPr>
              <a:t>Wow!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598187" y="548664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40418688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389874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1526540" y="1072624"/>
            <a:ext cx="7005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2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The two 3</a:t>
            </a:r>
            <a:r>
              <a:rPr lang="en-US" sz="2800" baseline="300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rd</a:t>
            </a:r>
            <a:r>
              <a:rPr lang="en-US" sz="2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grade classes planted 34 trees altogether. One class planted 18 trees and our class planted the rest. How many did we plant?</a:t>
            </a:r>
            <a:endParaRPr lang="en-US" sz="14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24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13</a:t>
            </a:r>
          </a:p>
        </p:txBody>
      </p:sp>
    </p:spTree>
    <p:extLst>
      <p:ext uri="{BB962C8B-B14F-4D97-AF65-F5344CB8AC3E}">
        <p14:creationId xmlns:p14="http://schemas.microsoft.com/office/powerpoint/2010/main" val="98005813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540715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229044204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1557376" y="2069158"/>
            <a:ext cx="71440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KG Behind These Hazel Eyes" panose="02000506000000020004" pitchFamily="2" charset="0"/>
              </a:rPr>
              <a:t>You’ve done great!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639000" y="5497094"/>
            <a:ext cx="706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to the next problem.</a:t>
            </a:r>
          </a:p>
        </p:txBody>
      </p:sp>
    </p:spTree>
    <p:extLst>
      <p:ext uri="{BB962C8B-B14F-4D97-AF65-F5344CB8AC3E}">
        <p14:creationId xmlns:p14="http://schemas.microsoft.com/office/powerpoint/2010/main" val="403635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48222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$6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1584888" y="1072624"/>
            <a:ext cx="7005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28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I had $20 to spend at the fair. I spent $6 on tickets, $3 on a lemonade and $5 on snacks. How much money did  I have left?</a:t>
            </a:r>
            <a:endParaRPr lang="en-US" sz="1400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$7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$8</a:t>
            </a:r>
          </a:p>
        </p:txBody>
      </p:sp>
    </p:spTree>
    <p:extLst>
      <p:ext uri="{BB962C8B-B14F-4D97-AF65-F5344CB8AC3E}">
        <p14:creationId xmlns:p14="http://schemas.microsoft.com/office/powerpoint/2010/main" val="154659555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9542" y="50637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37077090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808ABE-E66F-4B85-86D5-F7471D7061CF}"/>
              </a:ext>
            </a:extLst>
          </p:cNvPr>
          <p:cNvSpPr txBox="1"/>
          <p:nvPr/>
        </p:nvSpPr>
        <p:spPr>
          <a:xfrm>
            <a:off x="1585972" y="1674855"/>
            <a:ext cx="68864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KG Behind These Hazel Eyes" panose="02000506000000020004" pitchFamily="2" charset="0"/>
              </a:rPr>
              <a:t>Great job practicing!</a:t>
            </a:r>
          </a:p>
        </p:txBody>
      </p:sp>
      <p:sp>
        <p:nvSpPr>
          <p:cNvPr id="10" name="TextBox 9">
            <a:hlinkClick r:id="rId3" action="ppaction://hlinksldjump"/>
            <a:extLst>
              <a:ext uri="{FF2B5EF4-FFF2-40B4-BE49-F238E27FC236}">
                <a16:creationId xmlns:a16="http://schemas.microsoft.com/office/drawing/2014/main" id="{75595113-E405-4C24-844C-586B2920FFF0}"/>
              </a:ext>
            </a:extLst>
          </p:cNvPr>
          <p:cNvSpPr txBox="1"/>
          <p:nvPr/>
        </p:nvSpPr>
        <p:spPr>
          <a:xfrm>
            <a:off x="1431973" y="5512770"/>
            <a:ext cx="7428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beginning.</a:t>
            </a:r>
          </a:p>
        </p:txBody>
      </p:sp>
    </p:spTree>
    <p:extLst>
      <p:ext uri="{BB962C8B-B14F-4D97-AF65-F5344CB8AC3E}">
        <p14:creationId xmlns:p14="http://schemas.microsoft.com/office/powerpoint/2010/main" val="3149008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705D5066-7353-4589-90DC-FDD09C848E1D}"/>
              </a:ext>
            </a:extLst>
          </p:cNvPr>
          <p:cNvSpPr txBox="1"/>
          <p:nvPr/>
        </p:nvSpPr>
        <p:spPr>
          <a:xfrm>
            <a:off x="4405550" y="3501479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a. 91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571DD-9EFE-4062-9972-5BC58B067292}"/>
              </a:ext>
            </a:extLst>
          </p:cNvPr>
          <p:cNvSpPr txBox="1"/>
          <p:nvPr/>
        </p:nvSpPr>
        <p:spPr>
          <a:xfrm>
            <a:off x="4342848" y="1079531"/>
            <a:ext cx="14061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     </a:t>
            </a:r>
            <a:r>
              <a:rPr lang="en-US" sz="4400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67</a:t>
            </a:r>
          </a:p>
          <a:p>
            <a:r>
              <a:rPr lang="en-US" sz="4400" u="sng" dirty="0">
                <a:solidFill>
                  <a:srgbClr val="C00000"/>
                </a:solidFill>
                <a:latin typeface="KG Behind These Hazel Eyes" panose="02000506000000020004" pitchFamily="2" charset="0"/>
              </a:rPr>
              <a:t>+  24</a:t>
            </a:r>
            <a:endParaRPr lang="en-US" u="sng" dirty="0">
              <a:solidFill>
                <a:srgbClr val="C00000"/>
              </a:solidFill>
              <a:latin typeface="KG Behind These Hazel Eyes" panose="02000506000000020004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E04615DA-E41A-4280-9381-7EB2893AC937}"/>
              </a:ext>
            </a:extLst>
          </p:cNvPr>
          <p:cNvSpPr txBox="1"/>
          <p:nvPr/>
        </p:nvSpPr>
        <p:spPr>
          <a:xfrm>
            <a:off x="4448222" y="4646657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b. 81</a:t>
            </a: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CD3361F0-C9F8-4961-B751-84CE24758B3F}"/>
              </a:ext>
            </a:extLst>
          </p:cNvPr>
          <p:cNvSpPr txBox="1"/>
          <p:nvPr/>
        </p:nvSpPr>
        <p:spPr>
          <a:xfrm>
            <a:off x="4490894" y="5791835"/>
            <a:ext cx="3588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KG Behind These Hazel Eyes" panose="02000506000000020004" pitchFamily="2" charset="0"/>
              </a:rPr>
              <a:t>c. 71</a:t>
            </a:r>
          </a:p>
        </p:txBody>
      </p:sp>
    </p:spTree>
    <p:extLst>
      <p:ext uri="{BB962C8B-B14F-4D97-AF65-F5344CB8AC3E}">
        <p14:creationId xmlns:p14="http://schemas.microsoft.com/office/powerpoint/2010/main" val="2785832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ED8DFC-5010-47BA-8C29-EAD884755F0C}"/>
              </a:ext>
            </a:extLst>
          </p:cNvPr>
          <p:cNvSpPr txBox="1"/>
          <p:nvPr/>
        </p:nvSpPr>
        <p:spPr>
          <a:xfrm>
            <a:off x="2723312" y="2087543"/>
            <a:ext cx="4611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latin typeface="KG Behind These Hazel Eyes" panose="02000506000000020004" pitchFamily="2" charset="0"/>
              </a:rPr>
              <a:t>Try again!</a:t>
            </a:r>
          </a:p>
        </p:txBody>
      </p:sp>
      <p:sp>
        <p:nvSpPr>
          <p:cNvPr id="3" name="TextBox 2">
            <a:hlinkClick r:id="rId3" action="ppaction://hlinksldjump"/>
            <a:extLst>
              <a:ext uri="{FF2B5EF4-FFF2-40B4-BE49-F238E27FC236}">
                <a16:creationId xmlns:a16="http://schemas.microsoft.com/office/drawing/2014/main" id="{98A94BF6-322A-43E1-8D1E-F6E57D341CF7}"/>
              </a:ext>
            </a:extLst>
          </p:cNvPr>
          <p:cNvSpPr txBox="1"/>
          <p:nvPr/>
        </p:nvSpPr>
        <p:spPr>
          <a:xfrm>
            <a:off x="1624317" y="5084692"/>
            <a:ext cx="7125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KG Be Still And Know" panose="02000503000000020004" pitchFamily="2" charset="0"/>
              </a:rPr>
              <a:t>Click here to go back to the problem.</a:t>
            </a:r>
          </a:p>
        </p:txBody>
      </p:sp>
    </p:spTree>
    <p:extLst>
      <p:ext uri="{BB962C8B-B14F-4D97-AF65-F5344CB8AC3E}">
        <p14:creationId xmlns:p14="http://schemas.microsoft.com/office/powerpoint/2010/main" val="978443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1067</Words>
  <Application>Microsoft Office PowerPoint</Application>
  <PresentationFormat>Custom</PresentationFormat>
  <Paragraphs>224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5" baseType="lpstr">
      <vt:lpstr>Arial</vt:lpstr>
      <vt:lpstr>Calibri</vt:lpstr>
      <vt:lpstr>Calibri Light</vt:lpstr>
      <vt:lpstr>KG Be Still And Know</vt:lpstr>
      <vt:lpstr>KG Behind These Hazel Eyes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17</cp:revision>
  <dcterms:created xsi:type="dcterms:W3CDTF">2018-07-26T19:29:54Z</dcterms:created>
  <dcterms:modified xsi:type="dcterms:W3CDTF">2018-07-30T19:43:48Z</dcterms:modified>
</cp:coreProperties>
</file>