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318" r:id="rId4"/>
    <p:sldId id="319" r:id="rId5"/>
    <p:sldId id="347" r:id="rId6"/>
    <p:sldId id="316" r:id="rId7"/>
    <p:sldId id="317" r:id="rId8"/>
    <p:sldId id="351" r:id="rId9"/>
    <p:sldId id="352" r:id="rId10"/>
    <p:sldId id="353" r:id="rId11"/>
    <p:sldId id="263" r:id="rId12"/>
    <p:sldId id="314" r:id="rId13"/>
    <p:sldId id="315" r:id="rId14"/>
    <p:sldId id="348" r:id="rId15"/>
    <p:sldId id="349" r:id="rId16"/>
    <p:sldId id="350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54" r:id="rId27"/>
    <p:sldId id="355" r:id="rId28"/>
    <p:sldId id="356" r:id="rId29"/>
    <p:sldId id="274" r:id="rId30"/>
    <p:sldId id="336" r:id="rId31"/>
    <p:sldId id="337" r:id="rId32"/>
    <p:sldId id="357" r:id="rId33"/>
    <p:sldId id="358" r:id="rId34"/>
    <p:sldId id="359" r:id="rId35"/>
    <p:sldId id="257" r:id="rId36"/>
    <p:sldId id="334" r:id="rId37"/>
    <p:sldId id="335" r:id="rId38"/>
    <p:sldId id="275" r:id="rId39"/>
    <p:sldId id="332" r:id="rId40"/>
    <p:sldId id="333" r:id="rId41"/>
    <p:sldId id="273" r:id="rId42"/>
    <p:sldId id="330" r:id="rId43"/>
    <p:sldId id="331" r:id="rId44"/>
    <p:sldId id="360" r:id="rId45"/>
    <p:sldId id="361" r:id="rId46"/>
    <p:sldId id="362" r:id="rId47"/>
    <p:sldId id="260" r:id="rId48"/>
    <p:sldId id="328" r:id="rId49"/>
    <p:sldId id="329" r:id="rId50"/>
    <p:sldId id="363" r:id="rId51"/>
    <p:sldId id="364" r:id="rId52"/>
    <p:sldId id="365" r:id="rId53"/>
    <p:sldId id="261" r:id="rId54"/>
    <p:sldId id="326" r:id="rId55"/>
    <p:sldId id="327" r:id="rId56"/>
    <p:sldId id="281" r:id="rId57"/>
    <p:sldId id="324" r:id="rId58"/>
    <p:sldId id="325" r:id="rId59"/>
    <p:sldId id="279" r:id="rId60"/>
    <p:sldId id="322" r:id="rId61"/>
    <p:sldId id="323" r:id="rId62"/>
    <p:sldId id="280" r:id="rId63"/>
    <p:sldId id="320" r:id="rId64"/>
    <p:sldId id="321" r:id="rId65"/>
    <p:sldId id="276" r:id="rId66"/>
    <p:sldId id="294" r:id="rId67"/>
    <p:sldId id="295" r:id="rId68"/>
    <p:sldId id="277" r:id="rId69"/>
    <p:sldId id="292" r:id="rId70"/>
    <p:sldId id="293" r:id="rId71"/>
    <p:sldId id="278" r:id="rId72"/>
    <p:sldId id="290" r:id="rId73"/>
    <p:sldId id="291" r:id="rId74"/>
    <p:sldId id="366" r:id="rId75"/>
    <p:sldId id="367" r:id="rId76"/>
    <p:sldId id="368" r:id="rId77"/>
    <p:sldId id="369" r:id="rId78"/>
    <p:sldId id="370" r:id="rId79"/>
    <p:sldId id="371" r:id="rId80"/>
    <p:sldId id="372" r:id="rId81"/>
    <p:sldId id="373" r:id="rId82"/>
    <p:sldId id="374" r:id="rId83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C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6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39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454-968C-413A-AF74-859FB636EAA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9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454-968C-413A-AF74-859FB636EAA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454-968C-413A-AF74-859FB636EAA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454-968C-413A-AF74-859FB636EAA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5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454-968C-413A-AF74-859FB636EAA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7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454-968C-413A-AF74-859FB636EAA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5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454-968C-413A-AF74-859FB636EAA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3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454-968C-413A-AF74-859FB636EAA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4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454-968C-413A-AF74-859FB636EAA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2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454-968C-413A-AF74-859FB636EAA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3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454-968C-413A-AF74-859FB636EAA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0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00454-968C-413A-AF74-859FB636EAA3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15E37-9388-48DA-9350-60338691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9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7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7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7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slide" Target="slide33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6.jpg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7.xml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7.xml"/><Relationship Id="rId4" Type="http://schemas.openxmlformats.org/officeDocument/2006/relationships/slide" Target="slide5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7.xml"/><Relationship Id="rId4" Type="http://schemas.openxmlformats.org/officeDocument/2006/relationships/slide" Target="slide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7.xml"/><Relationship Id="rId4" Type="http://schemas.openxmlformats.org/officeDocument/2006/relationships/slide" Target="slide6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7.xml"/><Relationship Id="rId4" Type="http://schemas.openxmlformats.org/officeDocument/2006/relationships/slide" Target="slide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8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3FC805-E50A-448E-A0A4-2211E1E339FE}"/>
              </a:ext>
            </a:extLst>
          </p:cNvPr>
          <p:cNvSpPr txBox="1"/>
          <p:nvPr/>
        </p:nvSpPr>
        <p:spPr>
          <a:xfrm>
            <a:off x="2219231" y="1808770"/>
            <a:ext cx="5837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Number Sense Review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44EAE-D644-4001-B5E6-0E495F4F31A8}"/>
              </a:ext>
            </a:extLst>
          </p:cNvPr>
          <p:cNvSpPr txBox="1"/>
          <p:nvPr/>
        </p:nvSpPr>
        <p:spPr>
          <a:xfrm>
            <a:off x="4407265" y="5703100"/>
            <a:ext cx="1461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created by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09D32-D0FD-416C-B60B-859164A6F179}"/>
              </a:ext>
            </a:extLst>
          </p:cNvPr>
          <p:cNvSpPr txBox="1"/>
          <p:nvPr/>
        </p:nvSpPr>
        <p:spPr>
          <a:xfrm>
            <a:off x="3113482" y="6103210"/>
            <a:ext cx="404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KG Be Still And Know" panose="02000503000000020004" pitchFamily="2" charset="0"/>
              </a:rPr>
              <a:t>The Curriculum Corner</a:t>
            </a: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CBA18D4B-07E4-4E96-9031-3EA1BF9E3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58" y="2570021"/>
            <a:ext cx="2406266" cy="30379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73B780-696E-44E1-BD98-E2E1175EEB60}"/>
              </a:ext>
            </a:extLst>
          </p:cNvPr>
          <p:cNvSpPr txBox="1"/>
          <p:nvPr/>
        </p:nvSpPr>
        <p:spPr>
          <a:xfrm>
            <a:off x="3861379" y="1201783"/>
            <a:ext cx="2439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KG Behind These Hazel Eyes" panose="02000506000000020004" pitchFamily="2" charset="0"/>
              </a:rPr>
              <a:t>1st Grade</a:t>
            </a:r>
          </a:p>
        </p:txBody>
      </p:sp>
    </p:spTree>
    <p:extLst>
      <p:ext uri="{BB962C8B-B14F-4D97-AF65-F5344CB8AC3E}">
        <p14:creationId xmlns:p14="http://schemas.microsoft.com/office/powerpoint/2010/main" val="1302102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581605" y="2138935"/>
            <a:ext cx="50642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Great work!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60893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125894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9AB7ADB-EC65-4705-8973-13AF80CFE97C}"/>
              </a:ext>
            </a:extLst>
          </p:cNvPr>
          <p:cNvSpPr txBox="1"/>
          <p:nvPr/>
        </p:nvSpPr>
        <p:spPr>
          <a:xfrm>
            <a:off x="3464925" y="1117140"/>
            <a:ext cx="3128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Count the apples.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92CFF558-84B6-482B-A758-CD4E1698ED34}"/>
              </a:ext>
            </a:extLst>
          </p:cNvPr>
          <p:cNvSpPr txBox="1"/>
          <p:nvPr/>
        </p:nvSpPr>
        <p:spPr>
          <a:xfrm>
            <a:off x="4638464" y="3330875"/>
            <a:ext cx="914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2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2AE4BB47-553E-409A-8991-83AEB42D4BB0}"/>
              </a:ext>
            </a:extLst>
          </p:cNvPr>
          <p:cNvSpPr txBox="1"/>
          <p:nvPr/>
        </p:nvSpPr>
        <p:spPr>
          <a:xfrm>
            <a:off x="4638464" y="4647051"/>
            <a:ext cx="914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3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DC4858AB-A72C-443A-812A-73726F3FF1F2}"/>
              </a:ext>
            </a:extLst>
          </p:cNvPr>
          <p:cNvSpPr txBox="1"/>
          <p:nvPr/>
        </p:nvSpPr>
        <p:spPr>
          <a:xfrm>
            <a:off x="4638464" y="5940650"/>
            <a:ext cx="88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4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B9D1E28C-7A8B-4F98-8483-95DFE2DA7E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335" y="1773042"/>
            <a:ext cx="946631" cy="1195121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110BCFE9-843E-4FCE-A4FD-94089C3093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87" y="1799094"/>
            <a:ext cx="946631" cy="119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21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407492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848088" y="2138935"/>
            <a:ext cx="42718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Keep it up!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20451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9AB7ADB-EC65-4705-8973-13AF80CFE97C}"/>
              </a:ext>
            </a:extLst>
          </p:cNvPr>
          <p:cNvSpPr txBox="1"/>
          <p:nvPr/>
        </p:nvSpPr>
        <p:spPr>
          <a:xfrm>
            <a:off x="3464925" y="1117140"/>
            <a:ext cx="3128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Count the apples.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92CFF558-84B6-482B-A758-CD4E1698ED34}"/>
              </a:ext>
            </a:extLst>
          </p:cNvPr>
          <p:cNvSpPr txBox="1"/>
          <p:nvPr/>
        </p:nvSpPr>
        <p:spPr>
          <a:xfrm>
            <a:off x="4638464" y="3330875"/>
            <a:ext cx="914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8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AE4BB47-553E-409A-8991-83AEB42D4BB0}"/>
              </a:ext>
            </a:extLst>
          </p:cNvPr>
          <p:cNvSpPr txBox="1"/>
          <p:nvPr/>
        </p:nvSpPr>
        <p:spPr>
          <a:xfrm>
            <a:off x="4638464" y="4647051"/>
            <a:ext cx="914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3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DC4858AB-A72C-443A-812A-73726F3FF1F2}"/>
              </a:ext>
            </a:extLst>
          </p:cNvPr>
          <p:cNvSpPr txBox="1"/>
          <p:nvPr/>
        </p:nvSpPr>
        <p:spPr>
          <a:xfrm>
            <a:off x="4638464" y="5940650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6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B9D1E28C-7A8B-4F98-8483-95DFE2DA7E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335" y="1773042"/>
            <a:ext cx="946631" cy="1195121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110BCFE9-843E-4FCE-A4FD-94089C3093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87" y="1799094"/>
            <a:ext cx="946631" cy="1195121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6EC4D956-BCA1-4CEB-BAAB-3464B06FED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18" y="1773042"/>
            <a:ext cx="946631" cy="1195121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433193AD-04B3-4B1A-A6B3-1FD2C3698A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270" y="1799094"/>
            <a:ext cx="946631" cy="1195121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76075F55-7C80-4F0C-878F-2E77F50123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552" y="1746990"/>
            <a:ext cx="946631" cy="1195121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  <a:extLst>
              <a:ext uri="{FF2B5EF4-FFF2-40B4-BE49-F238E27FC236}">
                <a16:creationId xmlns:a16="http://schemas.microsoft.com/office/drawing/2014/main" id="{B6F694F5-A887-4973-AA34-F57762548C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704" y="1773042"/>
            <a:ext cx="946631" cy="119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82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252321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3569157" y="2128485"/>
            <a:ext cx="2753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KG Behind These Hazel Eyes" panose="02000506000000020004" pitchFamily="2" charset="0"/>
              </a:rPr>
              <a:t>Wow!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566660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3073308" y="1132815"/>
            <a:ext cx="4162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word.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5EDA8-F4C3-4775-9309-8051B034B449}"/>
              </a:ext>
            </a:extLst>
          </p:cNvPr>
          <p:cNvSpPr txBox="1"/>
          <p:nvPr/>
        </p:nvSpPr>
        <p:spPr>
          <a:xfrm>
            <a:off x="4774162" y="1955949"/>
            <a:ext cx="510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4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4131624" y="3239869"/>
            <a:ext cx="165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four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4131624" y="4556045"/>
            <a:ext cx="1524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two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4131624" y="5849644"/>
            <a:ext cx="1990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seven</a:t>
            </a:r>
          </a:p>
        </p:txBody>
      </p:sp>
    </p:spTree>
    <p:extLst>
      <p:ext uri="{BB962C8B-B14F-4D97-AF65-F5344CB8AC3E}">
        <p14:creationId xmlns:p14="http://schemas.microsoft.com/office/powerpoint/2010/main" val="3212908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145448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581605" y="2138935"/>
            <a:ext cx="49677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Really good!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73903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3464925" y="1132815"/>
            <a:ext cx="3128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Count the apples.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4638464" y="3346550"/>
            <a:ext cx="914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3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4638464" y="4662726"/>
            <a:ext cx="89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4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4638464" y="5956325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5</a:t>
            </a:r>
          </a:p>
        </p:txBody>
      </p:sp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F9F04DA1-152B-4507-9BD8-0154CD8EA0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90" y="1728825"/>
            <a:ext cx="946631" cy="1195121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B27E7C58-DBFA-46EA-AECF-75A55298CB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42" y="1754877"/>
            <a:ext cx="946631" cy="1195121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FA0D82A0-816C-4E87-B8AD-48D2D2B18E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71" y="1728825"/>
            <a:ext cx="946631" cy="1195121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BC5BD6EA-B7E7-461E-A914-A9A41A9BDF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33" y="1754877"/>
            <a:ext cx="946631" cy="1195121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16793FBC-4363-408C-BEAC-28CBCCC03A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62" y="1770536"/>
            <a:ext cx="946631" cy="119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30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61790A-89D8-453D-B09A-50FC1575575B}"/>
              </a:ext>
            </a:extLst>
          </p:cNvPr>
          <p:cNvSpPr txBox="1"/>
          <p:nvPr/>
        </p:nvSpPr>
        <p:spPr>
          <a:xfrm>
            <a:off x="3073308" y="1132815"/>
            <a:ext cx="4162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word.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14992B-5FA1-45CB-B10A-574EF8BF52A2}"/>
              </a:ext>
            </a:extLst>
          </p:cNvPr>
          <p:cNvSpPr txBox="1"/>
          <p:nvPr/>
        </p:nvSpPr>
        <p:spPr>
          <a:xfrm>
            <a:off x="4774162" y="1955949"/>
            <a:ext cx="471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7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95E38487-14A3-4204-99DA-652899AD2AB2}"/>
              </a:ext>
            </a:extLst>
          </p:cNvPr>
          <p:cNvSpPr txBox="1"/>
          <p:nvPr/>
        </p:nvSpPr>
        <p:spPr>
          <a:xfrm>
            <a:off x="4131624" y="3239869"/>
            <a:ext cx="1472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one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3DA1FD97-2A83-4AC6-A2FC-26A089D4EE55}"/>
              </a:ext>
            </a:extLst>
          </p:cNvPr>
          <p:cNvSpPr txBox="1"/>
          <p:nvPr/>
        </p:nvSpPr>
        <p:spPr>
          <a:xfrm>
            <a:off x="4131624" y="4556045"/>
            <a:ext cx="157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nine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049A4E37-6FFE-4C73-995A-2EF7AB87F1BC}"/>
              </a:ext>
            </a:extLst>
          </p:cNvPr>
          <p:cNvSpPr txBox="1"/>
          <p:nvPr/>
        </p:nvSpPr>
        <p:spPr>
          <a:xfrm>
            <a:off x="4131624" y="5849644"/>
            <a:ext cx="1990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seven</a:t>
            </a:r>
          </a:p>
        </p:txBody>
      </p:sp>
    </p:spTree>
    <p:extLst>
      <p:ext uri="{BB962C8B-B14F-4D97-AF65-F5344CB8AC3E}">
        <p14:creationId xmlns:p14="http://schemas.microsoft.com/office/powerpoint/2010/main" val="379954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61123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3856540" y="2133710"/>
            <a:ext cx="20962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KG Behind These Hazel Eyes" panose="02000506000000020004" pitchFamily="2" charset="0"/>
              </a:rPr>
              <a:t>Yes!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60893" y="5084692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916777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EFC16D6-DD3C-4224-90ED-79E8704BCD45}"/>
              </a:ext>
            </a:extLst>
          </p:cNvPr>
          <p:cNvSpPr txBox="1"/>
          <p:nvPr/>
        </p:nvSpPr>
        <p:spPr>
          <a:xfrm>
            <a:off x="3078533" y="1111914"/>
            <a:ext cx="4162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word.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E69DE-6E6D-4830-8F01-92A4D6851201}"/>
              </a:ext>
            </a:extLst>
          </p:cNvPr>
          <p:cNvSpPr txBox="1"/>
          <p:nvPr/>
        </p:nvSpPr>
        <p:spPr>
          <a:xfrm>
            <a:off x="4779387" y="1935048"/>
            <a:ext cx="641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10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1CE87AF8-E694-4603-91FD-4731F7D00DED}"/>
              </a:ext>
            </a:extLst>
          </p:cNvPr>
          <p:cNvSpPr txBox="1"/>
          <p:nvPr/>
        </p:nvSpPr>
        <p:spPr>
          <a:xfrm>
            <a:off x="4243921" y="3239869"/>
            <a:ext cx="157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nine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D62857A7-A68E-4776-9E28-22A39EDAD7D6}"/>
              </a:ext>
            </a:extLst>
          </p:cNvPr>
          <p:cNvSpPr txBox="1"/>
          <p:nvPr/>
        </p:nvSpPr>
        <p:spPr>
          <a:xfrm>
            <a:off x="4243921" y="4556045"/>
            <a:ext cx="1524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two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56AB7CDF-2D1E-424C-92A9-53E9FB1BBCE1}"/>
              </a:ext>
            </a:extLst>
          </p:cNvPr>
          <p:cNvSpPr txBox="1"/>
          <p:nvPr/>
        </p:nvSpPr>
        <p:spPr>
          <a:xfrm>
            <a:off x="4243921" y="5849644"/>
            <a:ext cx="1360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ten</a:t>
            </a:r>
          </a:p>
        </p:txBody>
      </p:sp>
    </p:spTree>
    <p:extLst>
      <p:ext uri="{BB962C8B-B14F-4D97-AF65-F5344CB8AC3E}">
        <p14:creationId xmlns:p14="http://schemas.microsoft.com/office/powerpoint/2010/main" val="69196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4064908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848087" y="2138935"/>
            <a:ext cx="4275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Very nice!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4276164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EFC16D6-DD3C-4224-90ED-79E8704BCD45}"/>
              </a:ext>
            </a:extLst>
          </p:cNvPr>
          <p:cNvSpPr txBox="1"/>
          <p:nvPr/>
        </p:nvSpPr>
        <p:spPr>
          <a:xfrm>
            <a:off x="3078533" y="1111914"/>
            <a:ext cx="4162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word.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E69DE-6E6D-4830-8F01-92A4D6851201}"/>
              </a:ext>
            </a:extLst>
          </p:cNvPr>
          <p:cNvSpPr txBox="1"/>
          <p:nvPr/>
        </p:nvSpPr>
        <p:spPr>
          <a:xfrm>
            <a:off x="4779387" y="1935048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2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1CE87AF8-E694-4603-91FD-4731F7D00DED}"/>
              </a:ext>
            </a:extLst>
          </p:cNvPr>
          <p:cNvSpPr txBox="1"/>
          <p:nvPr/>
        </p:nvSpPr>
        <p:spPr>
          <a:xfrm>
            <a:off x="4136849" y="3218968"/>
            <a:ext cx="1925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three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D62857A7-A68E-4776-9E28-22A39EDAD7D6}"/>
              </a:ext>
            </a:extLst>
          </p:cNvPr>
          <p:cNvSpPr txBox="1"/>
          <p:nvPr/>
        </p:nvSpPr>
        <p:spPr>
          <a:xfrm>
            <a:off x="4136849" y="4535144"/>
            <a:ext cx="1524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two</a:t>
            </a:r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56AB7CDF-2D1E-424C-92A9-53E9FB1BBCE1}"/>
              </a:ext>
            </a:extLst>
          </p:cNvPr>
          <p:cNvSpPr txBox="1"/>
          <p:nvPr/>
        </p:nvSpPr>
        <p:spPr>
          <a:xfrm>
            <a:off x="4174222" y="5837352"/>
            <a:ext cx="170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eight</a:t>
            </a:r>
          </a:p>
        </p:txBody>
      </p:sp>
    </p:spTree>
    <p:extLst>
      <p:ext uri="{BB962C8B-B14F-4D97-AF65-F5344CB8AC3E}">
        <p14:creationId xmlns:p14="http://schemas.microsoft.com/office/powerpoint/2010/main" val="2315934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4063392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3354703" y="2185961"/>
            <a:ext cx="33489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Terrific!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702309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E354EEA-2FB5-4DFB-9343-543B338AC5CA}"/>
              </a:ext>
            </a:extLst>
          </p:cNvPr>
          <p:cNvSpPr txBox="1"/>
          <p:nvPr/>
        </p:nvSpPr>
        <p:spPr>
          <a:xfrm>
            <a:off x="3475409" y="1085445"/>
            <a:ext cx="3107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D8EB6A-89E8-4413-9F67-9D547A64B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8820" y="1234801"/>
            <a:ext cx="336318" cy="31529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A5B524-D87B-41CA-9C8C-09FD77E87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27" y="2088210"/>
            <a:ext cx="334219" cy="3363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F1CBF3-F752-42BD-9517-5AC491B1E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73" y="2103740"/>
            <a:ext cx="334219" cy="336320"/>
          </a:xfrm>
          <a:prstGeom prst="rect">
            <a:avLst/>
          </a:prstGeom>
        </p:spPr>
      </p:pic>
      <p:sp>
        <p:nvSpPr>
          <p:cNvPr id="19" name="TextBox 18">
            <a:hlinkClick r:id="rId5" action="ppaction://hlinksldjump"/>
            <a:extLst>
              <a:ext uri="{FF2B5EF4-FFF2-40B4-BE49-F238E27FC236}">
                <a16:creationId xmlns:a16="http://schemas.microsoft.com/office/drawing/2014/main" id="{4E94F1FF-A893-4DD1-AC08-737FBA21A9CD}"/>
              </a:ext>
            </a:extLst>
          </p:cNvPr>
          <p:cNvSpPr txBox="1"/>
          <p:nvPr/>
        </p:nvSpPr>
        <p:spPr>
          <a:xfrm>
            <a:off x="4199251" y="3886200"/>
            <a:ext cx="253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4</a:t>
            </a:r>
          </a:p>
        </p:txBody>
      </p:sp>
      <p:sp>
        <p:nvSpPr>
          <p:cNvPr id="20" name="TextBox 19">
            <a:hlinkClick r:id="rId6" action="ppaction://hlinksldjump"/>
            <a:extLst>
              <a:ext uri="{FF2B5EF4-FFF2-40B4-BE49-F238E27FC236}">
                <a16:creationId xmlns:a16="http://schemas.microsoft.com/office/drawing/2014/main" id="{E339BEF1-55CE-4AD7-BDBD-4EBDF26398CB}"/>
              </a:ext>
            </a:extLst>
          </p:cNvPr>
          <p:cNvSpPr txBox="1"/>
          <p:nvPr/>
        </p:nvSpPr>
        <p:spPr>
          <a:xfrm>
            <a:off x="4214310" y="4702897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13</a:t>
            </a:r>
          </a:p>
        </p:txBody>
      </p:sp>
      <p:sp>
        <p:nvSpPr>
          <p:cNvPr id="21" name="TextBox 20">
            <a:hlinkClick r:id="rId5" action="ppaction://hlinksldjump"/>
            <a:extLst>
              <a:ext uri="{FF2B5EF4-FFF2-40B4-BE49-F238E27FC236}">
                <a16:creationId xmlns:a16="http://schemas.microsoft.com/office/drawing/2014/main" id="{C7EAECE2-A398-4813-9729-680D7C580B44}"/>
              </a:ext>
            </a:extLst>
          </p:cNvPr>
          <p:cNvSpPr txBox="1"/>
          <p:nvPr/>
        </p:nvSpPr>
        <p:spPr>
          <a:xfrm>
            <a:off x="4232598" y="5519594"/>
            <a:ext cx="704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31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C9DCCA5-15A7-4BE8-909E-2A1466C00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058" y="2088210"/>
            <a:ext cx="334219" cy="3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57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562675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45217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488779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331816" y="2138935"/>
            <a:ext cx="56891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Good thinking!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579781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E354EEA-2FB5-4DFB-9343-543B338AC5CA}"/>
              </a:ext>
            </a:extLst>
          </p:cNvPr>
          <p:cNvSpPr txBox="1"/>
          <p:nvPr/>
        </p:nvSpPr>
        <p:spPr>
          <a:xfrm>
            <a:off x="3475409" y="1085445"/>
            <a:ext cx="3107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A5B524-D87B-41CA-9C8C-09FD77E87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846" y="2120886"/>
            <a:ext cx="334219" cy="3020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F1CBF3-F752-42BD-9517-5AC491B1E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73" y="2103740"/>
            <a:ext cx="334219" cy="336320"/>
          </a:xfrm>
          <a:prstGeom prst="rect">
            <a:avLst/>
          </a:prstGeom>
        </p:spPr>
      </p:pic>
      <p:sp>
        <p:nvSpPr>
          <p:cNvPr id="19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4E94F1FF-A893-4DD1-AC08-737FBA21A9CD}"/>
              </a:ext>
            </a:extLst>
          </p:cNvPr>
          <p:cNvSpPr txBox="1"/>
          <p:nvPr/>
        </p:nvSpPr>
        <p:spPr>
          <a:xfrm>
            <a:off x="4199251" y="3886200"/>
            <a:ext cx="253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9</a:t>
            </a:r>
          </a:p>
        </p:txBody>
      </p:sp>
      <p:sp>
        <p:nvSpPr>
          <p:cNvPr id="20" name="TextBox 19">
            <a:hlinkClick r:id="rId5" action="ppaction://hlinksldjump"/>
            <a:extLst>
              <a:ext uri="{FF2B5EF4-FFF2-40B4-BE49-F238E27FC236}">
                <a16:creationId xmlns:a16="http://schemas.microsoft.com/office/drawing/2014/main" id="{E339BEF1-55CE-4AD7-BDBD-4EBDF26398CB}"/>
              </a:ext>
            </a:extLst>
          </p:cNvPr>
          <p:cNvSpPr txBox="1"/>
          <p:nvPr/>
        </p:nvSpPr>
        <p:spPr>
          <a:xfrm>
            <a:off x="4214310" y="4702897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6</a:t>
            </a:r>
          </a:p>
        </p:txBody>
      </p:sp>
      <p:sp>
        <p:nvSpPr>
          <p:cNvPr id="21" name="TextBox 20">
            <a:hlinkClick r:id="rId5" action="ppaction://hlinksldjump"/>
            <a:extLst>
              <a:ext uri="{FF2B5EF4-FFF2-40B4-BE49-F238E27FC236}">
                <a16:creationId xmlns:a16="http://schemas.microsoft.com/office/drawing/2014/main" id="{C7EAECE2-A398-4813-9729-680D7C580B44}"/>
              </a:ext>
            </a:extLst>
          </p:cNvPr>
          <p:cNvSpPr txBox="1"/>
          <p:nvPr/>
        </p:nvSpPr>
        <p:spPr>
          <a:xfrm>
            <a:off x="4232598" y="5519594"/>
            <a:ext cx="704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8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C9DCCA5-15A7-4BE8-909E-2A1466C00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058" y="2113873"/>
            <a:ext cx="334219" cy="336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364B57-41B0-4F86-9FDC-009CB6AFF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99" y="2113873"/>
            <a:ext cx="334219" cy="336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30299-7EC7-4DB5-9FB8-976994A85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61" y="2103740"/>
            <a:ext cx="334219" cy="3363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B75F2A-E4F7-4ED7-A8F8-B91448301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29" y="2103740"/>
            <a:ext cx="334219" cy="3363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929FFC-6B3A-4E28-B018-1878F3827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846" y="2710401"/>
            <a:ext cx="334219" cy="3363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2FA0E6-77D5-41BE-9A6B-7EDBC3D8E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72" y="2718485"/>
            <a:ext cx="334219" cy="3363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CC6FD0-8194-45BD-A995-EEAFD37D0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058" y="2718485"/>
            <a:ext cx="334219" cy="3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491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89850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242058" y="2201637"/>
            <a:ext cx="55742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Super duper!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82906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E354EEA-2FB5-4DFB-9343-543B338AC5CA}"/>
              </a:ext>
            </a:extLst>
          </p:cNvPr>
          <p:cNvSpPr txBox="1"/>
          <p:nvPr/>
        </p:nvSpPr>
        <p:spPr>
          <a:xfrm>
            <a:off x="3475409" y="1085445"/>
            <a:ext cx="3107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number.</a:t>
            </a:r>
          </a:p>
        </p:txBody>
      </p:sp>
      <p:sp>
        <p:nvSpPr>
          <p:cNvPr id="19" name="TextBox 18">
            <a:hlinkClick r:id="rId3" action="ppaction://hlinksldjump"/>
            <a:extLst>
              <a:ext uri="{FF2B5EF4-FFF2-40B4-BE49-F238E27FC236}">
                <a16:creationId xmlns:a16="http://schemas.microsoft.com/office/drawing/2014/main" id="{4E94F1FF-A893-4DD1-AC08-737FBA21A9CD}"/>
              </a:ext>
            </a:extLst>
          </p:cNvPr>
          <p:cNvSpPr txBox="1"/>
          <p:nvPr/>
        </p:nvSpPr>
        <p:spPr>
          <a:xfrm>
            <a:off x="4635828" y="3886200"/>
            <a:ext cx="253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16</a:t>
            </a:r>
          </a:p>
        </p:txBody>
      </p:sp>
      <p:sp>
        <p:nvSpPr>
          <p:cNvPr id="20" name="TextBox 19">
            <a:hlinkClick r:id="rId4" action="ppaction://hlinksldjump"/>
            <a:extLst>
              <a:ext uri="{FF2B5EF4-FFF2-40B4-BE49-F238E27FC236}">
                <a16:creationId xmlns:a16="http://schemas.microsoft.com/office/drawing/2014/main" id="{E339BEF1-55CE-4AD7-BDBD-4EBDF26398CB}"/>
              </a:ext>
            </a:extLst>
          </p:cNvPr>
          <p:cNvSpPr txBox="1"/>
          <p:nvPr/>
        </p:nvSpPr>
        <p:spPr>
          <a:xfrm>
            <a:off x="4617540" y="473291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15</a:t>
            </a:r>
          </a:p>
        </p:txBody>
      </p:sp>
      <p:sp>
        <p:nvSpPr>
          <p:cNvPr id="21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id="{C7EAECE2-A398-4813-9729-680D7C580B44}"/>
              </a:ext>
            </a:extLst>
          </p:cNvPr>
          <p:cNvSpPr txBox="1"/>
          <p:nvPr/>
        </p:nvSpPr>
        <p:spPr>
          <a:xfrm>
            <a:off x="4635828" y="5549608"/>
            <a:ext cx="704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14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988FE15-FD29-42FE-ACD0-EA6B174351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83731" y="1347541"/>
            <a:ext cx="336318" cy="31529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75214E1-FFC0-4AF0-B305-CE18F7292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81" y="2181315"/>
            <a:ext cx="334219" cy="3363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8DE0E79-CC1B-42ED-8ECB-A15DB88C74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27" y="2195196"/>
            <a:ext cx="334219" cy="3363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21BCC78-BE4B-4269-B91F-4D5129D372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012" y="2181315"/>
            <a:ext cx="334219" cy="3363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C3C2E05-4231-415C-8450-D1957AC356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408" y="2184544"/>
            <a:ext cx="334219" cy="33632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952FBC3-48CD-4F9B-A8F0-F582B57F9C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54" y="2200074"/>
            <a:ext cx="334219" cy="3363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6BFBF1-F177-447F-8935-E6CDD575C6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58" y="2181411"/>
            <a:ext cx="334219" cy="3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725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7374603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3613395" y="2191187"/>
            <a:ext cx="28316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KG Behind These Hazel Eyes" panose="02000506000000020004" pitchFamily="2" charset="0"/>
              </a:rPr>
              <a:t>Good!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8593035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E354EEA-2FB5-4DFB-9343-543B338AC5CA}"/>
              </a:ext>
            </a:extLst>
          </p:cNvPr>
          <p:cNvSpPr txBox="1"/>
          <p:nvPr/>
        </p:nvSpPr>
        <p:spPr>
          <a:xfrm>
            <a:off x="3475409" y="1085445"/>
            <a:ext cx="3107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number.</a:t>
            </a:r>
          </a:p>
        </p:txBody>
      </p:sp>
      <p:sp>
        <p:nvSpPr>
          <p:cNvPr id="19" name="TextBox 18">
            <a:hlinkClick r:id="rId3" action="ppaction://hlinksldjump"/>
            <a:extLst>
              <a:ext uri="{FF2B5EF4-FFF2-40B4-BE49-F238E27FC236}">
                <a16:creationId xmlns:a16="http://schemas.microsoft.com/office/drawing/2014/main" id="{4E94F1FF-A893-4DD1-AC08-737FBA21A9CD}"/>
              </a:ext>
            </a:extLst>
          </p:cNvPr>
          <p:cNvSpPr txBox="1"/>
          <p:nvPr/>
        </p:nvSpPr>
        <p:spPr>
          <a:xfrm>
            <a:off x="4541782" y="4432049"/>
            <a:ext cx="253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17</a:t>
            </a:r>
          </a:p>
        </p:txBody>
      </p:sp>
      <p:sp>
        <p:nvSpPr>
          <p:cNvPr id="20" name="TextBox 19">
            <a:hlinkClick r:id="rId4" action="ppaction://hlinksldjump"/>
            <a:extLst>
              <a:ext uri="{FF2B5EF4-FFF2-40B4-BE49-F238E27FC236}">
                <a16:creationId xmlns:a16="http://schemas.microsoft.com/office/drawing/2014/main" id="{E339BEF1-55CE-4AD7-BDBD-4EBDF26398CB}"/>
              </a:ext>
            </a:extLst>
          </p:cNvPr>
          <p:cNvSpPr txBox="1"/>
          <p:nvPr/>
        </p:nvSpPr>
        <p:spPr>
          <a:xfrm>
            <a:off x="4585129" y="5212170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18</a:t>
            </a:r>
          </a:p>
        </p:txBody>
      </p:sp>
      <p:sp>
        <p:nvSpPr>
          <p:cNvPr id="21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id="{C7EAECE2-A398-4813-9729-680D7C580B44}"/>
              </a:ext>
            </a:extLst>
          </p:cNvPr>
          <p:cNvSpPr txBox="1"/>
          <p:nvPr/>
        </p:nvSpPr>
        <p:spPr>
          <a:xfrm>
            <a:off x="4603417" y="6028867"/>
            <a:ext cx="704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19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6DFCED3-4833-4ADB-A34F-7F441FC993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81" y="2181315"/>
            <a:ext cx="334219" cy="3363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95A7C00-F083-456C-A1D5-26FE4831D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27" y="2195196"/>
            <a:ext cx="334219" cy="3363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6452A25-8069-4436-9DEE-BA4E7FC8D0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012" y="2181315"/>
            <a:ext cx="334219" cy="3363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F16F7A1-5322-49CD-9954-3BEDE1BE29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408" y="2184544"/>
            <a:ext cx="334219" cy="3363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06C080-F0A8-4FF0-A986-AF3D535B37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54" y="2200074"/>
            <a:ext cx="334219" cy="3363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5B718AE-0DCA-4F67-A951-8E6138F61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58" y="2181411"/>
            <a:ext cx="334219" cy="3363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66FE78F-AF9F-4404-AB69-5BB0A7285D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543" y="2195196"/>
            <a:ext cx="334219" cy="3363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51D98B6-C176-4199-9FD7-2AC4DF3E9C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83730" y="1632287"/>
            <a:ext cx="336318" cy="315296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CA75EE0-9ECF-44C5-8925-BB40C1A222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28" y="2195196"/>
            <a:ext cx="334219" cy="3363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90B8C33-2EC5-4DAA-84BB-3B97F84F0E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143" y="2181315"/>
            <a:ext cx="334219" cy="3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75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65717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3903566" y="2128485"/>
            <a:ext cx="23795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KG Behind These Hazel Eyes" panose="02000506000000020004" pitchFamily="2" charset="0"/>
              </a:rPr>
              <a:t>Nice!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0235689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581605" y="2138935"/>
            <a:ext cx="46305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Wonderful!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2808350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2412553" y="1185867"/>
            <a:ext cx="4793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Fill in the missing numbers.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5EDA8-F4C3-4775-9309-8051B034B449}"/>
              </a:ext>
            </a:extLst>
          </p:cNvPr>
          <p:cNvSpPr txBox="1"/>
          <p:nvPr/>
        </p:nvSpPr>
        <p:spPr>
          <a:xfrm>
            <a:off x="2712615" y="1761604"/>
            <a:ext cx="4346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1, 2, 3, ___, ___, ___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4075960" y="3239869"/>
            <a:ext cx="1766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3, 4, 5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4075960" y="4533467"/>
            <a:ext cx="1622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1, 2, 3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4075960" y="5827066"/>
            <a:ext cx="1742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4, 5, 6</a:t>
            </a:r>
          </a:p>
        </p:txBody>
      </p:sp>
    </p:spTree>
    <p:extLst>
      <p:ext uri="{BB962C8B-B14F-4D97-AF65-F5344CB8AC3E}">
        <p14:creationId xmlns:p14="http://schemas.microsoft.com/office/powerpoint/2010/main" val="3275570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6248608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3663210" y="2243437"/>
            <a:ext cx="28343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Super!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3574962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2412553" y="1185867"/>
            <a:ext cx="4793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Fill in the missing numbers.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5EDA8-F4C3-4775-9309-8051B034B449}"/>
              </a:ext>
            </a:extLst>
          </p:cNvPr>
          <p:cNvSpPr txBox="1"/>
          <p:nvPr/>
        </p:nvSpPr>
        <p:spPr>
          <a:xfrm>
            <a:off x="2712615" y="1761604"/>
            <a:ext cx="4408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5, 6, 7, ___, ___, ___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4077657" y="3239869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8, 9, 10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4075960" y="4533467"/>
            <a:ext cx="1720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7, 8, 9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4075960" y="5827066"/>
            <a:ext cx="1686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6, 7, 8</a:t>
            </a:r>
          </a:p>
        </p:txBody>
      </p:sp>
    </p:spTree>
    <p:extLst>
      <p:ext uri="{BB962C8B-B14F-4D97-AF65-F5344CB8AC3E}">
        <p14:creationId xmlns:p14="http://schemas.microsoft.com/office/powerpoint/2010/main" val="26308394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42472300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3365376" y="2300915"/>
            <a:ext cx="35287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So good!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6082211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2531817" y="1164130"/>
            <a:ext cx="5301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next three numbers.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5EDA8-F4C3-4775-9309-8051B034B449}"/>
              </a:ext>
            </a:extLst>
          </p:cNvPr>
          <p:cNvSpPr txBox="1"/>
          <p:nvPr/>
        </p:nvSpPr>
        <p:spPr>
          <a:xfrm>
            <a:off x="1992438" y="1826785"/>
            <a:ext cx="6380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10, 20, 30, 40, ___, ___, ___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3579571" y="3239869"/>
            <a:ext cx="2459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45, 50, 55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3579571" y="4533467"/>
            <a:ext cx="2545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50, 60, 70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3579571" y="5827066"/>
            <a:ext cx="2560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60, 70, 80</a:t>
            </a:r>
          </a:p>
        </p:txBody>
      </p:sp>
    </p:spTree>
    <p:extLst>
      <p:ext uri="{BB962C8B-B14F-4D97-AF65-F5344CB8AC3E}">
        <p14:creationId xmlns:p14="http://schemas.microsoft.com/office/powerpoint/2010/main" val="34614330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626123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3799653" y="1976955"/>
            <a:ext cx="2753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KG Behind These Hazel Eyes" panose="02000506000000020004" pitchFamily="2" charset="0"/>
              </a:rPr>
              <a:t>Wow!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996754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3464925" y="1117140"/>
            <a:ext cx="3128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Count the apples.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4638464" y="3330875"/>
            <a:ext cx="914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3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4638464" y="4647051"/>
            <a:ext cx="89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4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4638464" y="5940650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5</a:t>
            </a:r>
          </a:p>
        </p:txBody>
      </p:sp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F9F04DA1-152B-4507-9BD8-0154CD8EA0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578" y="1787805"/>
            <a:ext cx="946631" cy="1195121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B27E7C58-DBFA-46EA-AECF-75A55298CB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30" y="1813857"/>
            <a:ext cx="946631" cy="1195121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FA0D82A0-816C-4E87-B8AD-48D2D2B18E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768" y="1787805"/>
            <a:ext cx="946631" cy="119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030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2531817" y="1164130"/>
            <a:ext cx="5301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next three numbers.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5EDA8-F4C3-4775-9309-8051B034B449}"/>
              </a:ext>
            </a:extLst>
          </p:cNvPr>
          <p:cNvSpPr txBox="1"/>
          <p:nvPr/>
        </p:nvSpPr>
        <p:spPr>
          <a:xfrm>
            <a:off x="2285046" y="1863913"/>
            <a:ext cx="5628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30, 40, 50, ___, ___, ___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3579571" y="3239869"/>
            <a:ext cx="2545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50, 60, 70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3579571" y="4533467"/>
            <a:ext cx="2571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60, 60, 70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3579571" y="5827066"/>
            <a:ext cx="2560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60, 70, 80</a:t>
            </a:r>
          </a:p>
        </p:txBody>
      </p:sp>
    </p:spTree>
    <p:extLst>
      <p:ext uri="{BB962C8B-B14F-4D97-AF65-F5344CB8AC3E}">
        <p14:creationId xmlns:p14="http://schemas.microsoft.com/office/powerpoint/2010/main" val="19022726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8854016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3715461" y="2175511"/>
            <a:ext cx="28343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Super!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6184765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2531817" y="1164130"/>
            <a:ext cx="5301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next three numbers.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5EDA8-F4C3-4775-9309-8051B034B449}"/>
              </a:ext>
            </a:extLst>
          </p:cNvPr>
          <p:cNvSpPr txBox="1"/>
          <p:nvPr/>
        </p:nvSpPr>
        <p:spPr>
          <a:xfrm>
            <a:off x="2374466" y="1880231"/>
            <a:ext cx="53094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15, 20, 25, ___, ___, ___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3579571" y="3278756"/>
            <a:ext cx="2574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30, 35, 40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3579571" y="4533467"/>
            <a:ext cx="2449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35, 45, 55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3579571" y="5827066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30, 40, 50</a:t>
            </a:r>
          </a:p>
        </p:txBody>
      </p:sp>
    </p:spTree>
    <p:extLst>
      <p:ext uri="{BB962C8B-B14F-4D97-AF65-F5344CB8AC3E}">
        <p14:creationId xmlns:p14="http://schemas.microsoft.com/office/powerpoint/2010/main" val="28681172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50443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6576947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581605" y="2138935"/>
            <a:ext cx="50642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Great work!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8703689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2531817" y="1164130"/>
            <a:ext cx="5337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The       is on the _________ apple.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4110964" y="3468282"/>
            <a:ext cx="1729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sixth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4110964" y="4722993"/>
            <a:ext cx="2460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seventh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4110964" y="6016592"/>
            <a:ext cx="1982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eighth</a:t>
            </a: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D82E653C-83B7-443B-A82A-8E4B80AB4EEF}"/>
              </a:ext>
            </a:extLst>
          </p:cNvPr>
          <p:cNvSpPr/>
          <p:nvPr/>
        </p:nvSpPr>
        <p:spPr>
          <a:xfrm>
            <a:off x="3265713" y="1077842"/>
            <a:ext cx="532965" cy="653143"/>
          </a:xfrm>
          <a:prstGeom prst="mathMultiply">
            <a:avLst/>
          </a:prstGeom>
          <a:solidFill>
            <a:srgbClr val="5FC3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58303E50-5605-471F-91A5-4E85BF30A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86" y="1954202"/>
            <a:ext cx="946631" cy="1195121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682BD5C6-F1F1-4C10-BB5E-DEF258323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38" y="1980254"/>
            <a:ext cx="946631" cy="1195121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A230B1A7-5335-4BFB-8082-89882033CD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67" y="1954202"/>
            <a:ext cx="946631" cy="1195121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0DD45A11-7108-4543-BF3D-54A69D6731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29" y="1980254"/>
            <a:ext cx="946631" cy="1195121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702DD1FC-A626-4474-9640-B343DD0FDC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58" y="1995913"/>
            <a:ext cx="946631" cy="1195121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18AC9FA4-9F27-4CDF-AB2D-18763E37A7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29" y="2011572"/>
            <a:ext cx="946631" cy="1195121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D073D3D4-C794-4159-BAA7-6AD4C119E2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89" y="2038241"/>
            <a:ext cx="946631" cy="1195121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  <a:extLst>
              <a:ext uri="{FF2B5EF4-FFF2-40B4-BE49-F238E27FC236}">
                <a16:creationId xmlns:a16="http://schemas.microsoft.com/office/drawing/2014/main" id="{81643449-5226-4D26-B147-2E24197175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702" y="2035456"/>
            <a:ext cx="946631" cy="1195121"/>
          </a:xfrm>
          <a:prstGeom prst="rect">
            <a:avLst/>
          </a:prstGeom>
        </p:spPr>
      </p:pic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460D4F69-FCE8-4C4F-84DC-DDC2762C2B76}"/>
              </a:ext>
            </a:extLst>
          </p:cNvPr>
          <p:cNvSpPr/>
          <p:nvPr/>
        </p:nvSpPr>
        <p:spPr>
          <a:xfrm>
            <a:off x="7742832" y="2369003"/>
            <a:ext cx="847346" cy="967470"/>
          </a:xfrm>
          <a:prstGeom prst="mathMultiply">
            <a:avLst/>
          </a:prstGeom>
          <a:solidFill>
            <a:srgbClr val="5FC3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059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9146726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3925649" y="2029207"/>
            <a:ext cx="25015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atin typeface="KG Behind These Hazel Eyes" panose="02000506000000020004" pitchFamily="2" charset="0"/>
              </a:rPr>
              <a:t>Cool!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2761236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2531817" y="1164130"/>
            <a:ext cx="5337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The       is on the _________ apple.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4110964" y="3468282"/>
            <a:ext cx="2267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second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4110964" y="4722993"/>
            <a:ext cx="1730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third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4110964" y="6016592"/>
            <a:ext cx="2108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fourth</a:t>
            </a: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D82E653C-83B7-443B-A82A-8E4B80AB4EEF}"/>
              </a:ext>
            </a:extLst>
          </p:cNvPr>
          <p:cNvSpPr/>
          <p:nvPr/>
        </p:nvSpPr>
        <p:spPr>
          <a:xfrm>
            <a:off x="3265713" y="1077842"/>
            <a:ext cx="532965" cy="653143"/>
          </a:xfrm>
          <a:prstGeom prst="mathMultiply">
            <a:avLst/>
          </a:prstGeom>
          <a:solidFill>
            <a:srgbClr val="5FC3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58303E50-5605-471F-91A5-4E85BF30A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817" y="1905439"/>
            <a:ext cx="1055479" cy="1332542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682BD5C6-F1F1-4C10-BB5E-DEF258323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968" y="1905439"/>
            <a:ext cx="1055479" cy="1332542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A230B1A7-5335-4BFB-8082-89882033CD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19" y="1905439"/>
            <a:ext cx="1055479" cy="1332542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0DD45A11-7108-4543-BF3D-54A69D6731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0" y="1905439"/>
            <a:ext cx="1055479" cy="1332542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702DD1FC-A626-4474-9640-B343DD0FDC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21" y="1905439"/>
            <a:ext cx="1055479" cy="1332542"/>
          </a:xfrm>
          <a:prstGeom prst="rect">
            <a:avLst/>
          </a:prstGeom>
        </p:spPr>
      </p:pic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460D4F69-FCE8-4C4F-84DC-DDC2762C2B76}"/>
              </a:ext>
            </a:extLst>
          </p:cNvPr>
          <p:cNvSpPr/>
          <p:nvPr/>
        </p:nvSpPr>
        <p:spPr>
          <a:xfrm>
            <a:off x="3545498" y="2258749"/>
            <a:ext cx="1055479" cy="1078714"/>
          </a:xfrm>
          <a:prstGeom prst="mathMultiply">
            <a:avLst/>
          </a:prstGeom>
          <a:solidFill>
            <a:srgbClr val="5FC3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82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844840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089217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853313" y="2097134"/>
            <a:ext cx="42718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Keep it up!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8423997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2531817" y="1164130"/>
            <a:ext cx="5337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The       is on the _________ apple.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4110964" y="3468282"/>
            <a:ext cx="1661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first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4110964" y="4722993"/>
            <a:ext cx="2267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second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4110964" y="6016592"/>
            <a:ext cx="1715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third</a:t>
            </a: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D82E653C-83B7-443B-A82A-8E4B80AB4EEF}"/>
              </a:ext>
            </a:extLst>
          </p:cNvPr>
          <p:cNvSpPr/>
          <p:nvPr/>
        </p:nvSpPr>
        <p:spPr>
          <a:xfrm>
            <a:off x="3265713" y="1077842"/>
            <a:ext cx="532965" cy="653143"/>
          </a:xfrm>
          <a:prstGeom prst="mathMultiply">
            <a:avLst/>
          </a:prstGeom>
          <a:solidFill>
            <a:srgbClr val="5FC3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58303E50-5605-471F-91A5-4E85BF30A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07" y="1728315"/>
            <a:ext cx="1296131" cy="163636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682BD5C6-F1F1-4C10-BB5E-DEF258323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135" y="1749326"/>
            <a:ext cx="1296131" cy="1636365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A230B1A7-5335-4BFB-8082-89882033CD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864" y="1759633"/>
            <a:ext cx="1296131" cy="1636365"/>
          </a:xfrm>
          <a:prstGeom prst="rect">
            <a:avLst/>
          </a:prstGeom>
        </p:spPr>
      </p:pic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460D4F69-FCE8-4C4F-84DC-DDC2762C2B76}"/>
              </a:ext>
            </a:extLst>
          </p:cNvPr>
          <p:cNvSpPr/>
          <p:nvPr/>
        </p:nvSpPr>
        <p:spPr>
          <a:xfrm>
            <a:off x="4529890" y="2409347"/>
            <a:ext cx="998620" cy="901109"/>
          </a:xfrm>
          <a:prstGeom prst="mathMultiply">
            <a:avLst/>
          </a:prstGeom>
          <a:solidFill>
            <a:srgbClr val="5FC3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265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4070904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3548256" y="2138935"/>
            <a:ext cx="28343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Super!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6479440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F845ABD2-B5CA-48B8-AE1F-E8ADDDE94BE0}"/>
              </a:ext>
            </a:extLst>
          </p:cNvPr>
          <p:cNvSpPr txBox="1"/>
          <p:nvPr/>
        </p:nvSpPr>
        <p:spPr>
          <a:xfrm>
            <a:off x="4679245" y="314190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&lt;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111C637-C2E7-42BB-9A5D-40D56E987F48}"/>
              </a:ext>
            </a:extLst>
          </p:cNvPr>
          <p:cNvSpPr txBox="1"/>
          <p:nvPr/>
        </p:nvSpPr>
        <p:spPr>
          <a:xfrm>
            <a:off x="4679245" y="437790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&gt;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9456F22C-E258-4C43-A6CA-C6C43CEAF493}"/>
              </a:ext>
            </a:extLst>
          </p:cNvPr>
          <p:cNvSpPr txBox="1"/>
          <p:nvPr/>
        </p:nvSpPr>
        <p:spPr>
          <a:xfrm>
            <a:off x="4679245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F97BD8-D764-436D-AD69-E55D283B92F5}"/>
              </a:ext>
            </a:extLst>
          </p:cNvPr>
          <p:cNvSpPr txBox="1"/>
          <p:nvPr/>
        </p:nvSpPr>
        <p:spPr>
          <a:xfrm>
            <a:off x="3884678" y="1802064"/>
            <a:ext cx="2457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5   ____   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8D8E61-B6B8-4329-BF2F-64E440C00565}"/>
              </a:ext>
            </a:extLst>
          </p:cNvPr>
          <p:cNvSpPr txBox="1"/>
          <p:nvPr/>
        </p:nvSpPr>
        <p:spPr>
          <a:xfrm>
            <a:off x="3041937" y="1079454"/>
            <a:ext cx="426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Compare the numbers.</a:t>
            </a:r>
          </a:p>
        </p:txBody>
      </p:sp>
    </p:spTree>
    <p:extLst>
      <p:ext uri="{BB962C8B-B14F-4D97-AF65-F5344CB8AC3E}">
        <p14:creationId xmlns:p14="http://schemas.microsoft.com/office/powerpoint/2010/main" val="32532908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5875458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707008" y="2138935"/>
            <a:ext cx="43935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Way to go!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1966549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F845ABD2-B5CA-48B8-AE1F-E8ADDDE94BE0}"/>
              </a:ext>
            </a:extLst>
          </p:cNvPr>
          <p:cNvSpPr txBox="1"/>
          <p:nvPr/>
        </p:nvSpPr>
        <p:spPr>
          <a:xfrm>
            <a:off x="4679245" y="314190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&lt;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6111C637-C2E7-42BB-9A5D-40D56E987F48}"/>
              </a:ext>
            </a:extLst>
          </p:cNvPr>
          <p:cNvSpPr txBox="1"/>
          <p:nvPr/>
        </p:nvSpPr>
        <p:spPr>
          <a:xfrm>
            <a:off x="4679245" y="437790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&gt;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9456F22C-E258-4C43-A6CA-C6C43CEAF493}"/>
              </a:ext>
            </a:extLst>
          </p:cNvPr>
          <p:cNvSpPr txBox="1"/>
          <p:nvPr/>
        </p:nvSpPr>
        <p:spPr>
          <a:xfrm>
            <a:off x="4679245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F97BD8-D764-436D-AD69-E55D283B92F5}"/>
              </a:ext>
            </a:extLst>
          </p:cNvPr>
          <p:cNvSpPr txBox="1"/>
          <p:nvPr/>
        </p:nvSpPr>
        <p:spPr>
          <a:xfrm>
            <a:off x="3945357" y="1887211"/>
            <a:ext cx="2457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3   ____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8D8E61-B6B8-4329-BF2F-64E440C00565}"/>
              </a:ext>
            </a:extLst>
          </p:cNvPr>
          <p:cNvSpPr txBox="1"/>
          <p:nvPr/>
        </p:nvSpPr>
        <p:spPr>
          <a:xfrm>
            <a:off x="3041937" y="1079454"/>
            <a:ext cx="426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Compare the numbers.</a:t>
            </a:r>
          </a:p>
        </p:txBody>
      </p:sp>
    </p:spTree>
    <p:extLst>
      <p:ext uri="{BB962C8B-B14F-4D97-AF65-F5344CB8AC3E}">
        <p14:creationId xmlns:p14="http://schemas.microsoft.com/office/powerpoint/2010/main" val="28309508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700281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581605" y="2138935"/>
            <a:ext cx="46305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Wonderful!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3982332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738359" y="2138935"/>
            <a:ext cx="46960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Good work!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9890930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F845ABD2-B5CA-48B8-AE1F-E8ADDDE94BE0}"/>
              </a:ext>
            </a:extLst>
          </p:cNvPr>
          <p:cNvSpPr txBox="1"/>
          <p:nvPr/>
        </p:nvSpPr>
        <p:spPr>
          <a:xfrm>
            <a:off x="4679245" y="314190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&lt;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111C637-C2E7-42BB-9A5D-40D56E987F48}"/>
              </a:ext>
            </a:extLst>
          </p:cNvPr>
          <p:cNvSpPr txBox="1"/>
          <p:nvPr/>
        </p:nvSpPr>
        <p:spPr>
          <a:xfrm>
            <a:off x="4679245" y="437790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&gt;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9456F22C-E258-4C43-A6CA-C6C43CEAF493}"/>
              </a:ext>
            </a:extLst>
          </p:cNvPr>
          <p:cNvSpPr txBox="1"/>
          <p:nvPr/>
        </p:nvSpPr>
        <p:spPr>
          <a:xfrm>
            <a:off x="4679245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F97BD8-D764-436D-AD69-E55D283B92F5}"/>
              </a:ext>
            </a:extLst>
          </p:cNvPr>
          <p:cNvSpPr txBox="1"/>
          <p:nvPr/>
        </p:nvSpPr>
        <p:spPr>
          <a:xfrm>
            <a:off x="3761011" y="1887211"/>
            <a:ext cx="2826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12   ____   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8D8E61-B6B8-4329-BF2F-64E440C00565}"/>
              </a:ext>
            </a:extLst>
          </p:cNvPr>
          <p:cNvSpPr txBox="1"/>
          <p:nvPr/>
        </p:nvSpPr>
        <p:spPr>
          <a:xfrm>
            <a:off x="3041937" y="1079454"/>
            <a:ext cx="426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Compare the numbers.</a:t>
            </a:r>
          </a:p>
        </p:txBody>
      </p:sp>
    </p:spTree>
    <p:extLst>
      <p:ext uri="{BB962C8B-B14F-4D97-AF65-F5344CB8AC3E}">
        <p14:creationId xmlns:p14="http://schemas.microsoft.com/office/powerpoint/2010/main" val="11927478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572065" y="5121268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8092069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4178443" y="2138935"/>
            <a:ext cx="19959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Nice!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8823061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F845ABD2-B5CA-48B8-AE1F-E8ADDDE94BE0}"/>
              </a:ext>
            </a:extLst>
          </p:cNvPr>
          <p:cNvSpPr txBox="1"/>
          <p:nvPr/>
        </p:nvSpPr>
        <p:spPr>
          <a:xfrm>
            <a:off x="4679245" y="314190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&lt;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111C637-C2E7-42BB-9A5D-40D56E987F48}"/>
              </a:ext>
            </a:extLst>
          </p:cNvPr>
          <p:cNvSpPr txBox="1"/>
          <p:nvPr/>
        </p:nvSpPr>
        <p:spPr>
          <a:xfrm>
            <a:off x="4679245" y="437790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&gt;</a:t>
            </a:r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9456F22C-E258-4C43-A6CA-C6C43CEAF493}"/>
              </a:ext>
            </a:extLst>
          </p:cNvPr>
          <p:cNvSpPr txBox="1"/>
          <p:nvPr/>
        </p:nvSpPr>
        <p:spPr>
          <a:xfrm>
            <a:off x="4679245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F97BD8-D764-436D-AD69-E55D283B92F5}"/>
              </a:ext>
            </a:extLst>
          </p:cNvPr>
          <p:cNvSpPr txBox="1"/>
          <p:nvPr/>
        </p:nvSpPr>
        <p:spPr>
          <a:xfrm>
            <a:off x="3761011" y="1887211"/>
            <a:ext cx="2826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19   ____   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8D8E61-B6B8-4329-BF2F-64E440C00565}"/>
              </a:ext>
            </a:extLst>
          </p:cNvPr>
          <p:cNvSpPr txBox="1"/>
          <p:nvPr/>
        </p:nvSpPr>
        <p:spPr>
          <a:xfrm>
            <a:off x="3041937" y="1079454"/>
            <a:ext cx="426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Compare the numbers.</a:t>
            </a:r>
          </a:p>
        </p:txBody>
      </p:sp>
    </p:spTree>
    <p:extLst>
      <p:ext uri="{BB962C8B-B14F-4D97-AF65-F5344CB8AC3E}">
        <p14:creationId xmlns:p14="http://schemas.microsoft.com/office/powerpoint/2010/main" val="27923556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3899893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3208622" y="2138935"/>
            <a:ext cx="37596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Good job!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40345758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F845ABD2-B5CA-48B8-AE1F-E8ADDDE94BE0}"/>
              </a:ext>
            </a:extLst>
          </p:cNvPr>
          <p:cNvSpPr txBox="1"/>
          <p:nvPr/>
        </p:nvSpPr>
        <p:spPr>
          <a:xfrm>
            <a:off x="4679245" y="314190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&lt;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111C637-C2E7-42BB-9A5D-40D56E987F48}"/>
              </a:ext>
            </a:extLst>
          </p:cNvPr>
          <p:cNvSpPr txBox="1"/>
          <p:nvPr/>
        </p:nvSpPr>
        <p:spPr>
          <a:xfrm>
            <a:off x="4679245" y="437790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&gt;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9456F22C-E258-4C43-A6CA-C6C43CEAF493}"/>
              </a:ext>
            </a:extLst>
          </p:cNvPr>
          <p:cNvSpPr txBox="1"/>
          <p:nvPr/>
        </p:nvSpPr>
        <p:spPr>
          <a:xfrm>
            <a:off x="4679245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F97BD8-D764-436D-AD69-E55D283B92F5}"/>
              </a:ext>
            </a:extLst>
          </p:cNvPr>
          <p:cNvSpPr txBox="1"/>
          <p:nvPr/>
        </p:nvSpPr>
        <p:spPr>
          <a:xfrm>
            <a:off x="3761011" y="1887211"/>
            <a:ext cx="2957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36   ____   37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8D8E61-B6B8-4329-BF2F-64E440C00565}"/>
              </a:ext>
            </a:extLst>
          </p:cNvPr>
          <p:cNvSpPr txBox="1"/>
          <p:nvPr/>
        </p:nvSpPr>
        <p:spPr>
          <a:xfrm>
            <a:off x="3041937" y="1079454"/>
            <a:ext cx="426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Compare the numbers.</a:t>
            </a:r>
          </a:p>
        </p:txBody>
      </p:sp>
    </p:spTree>
    <p:extLst>
      <p:ext uri="{BB962C8B-B14F-4D97-AF65-F5344CB8AC3E}">
        <p14:creationId xmlns:p14="http://schemas.microsoft.com/office/powerpoint/2010/main" val="31705951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1374007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3652444" y="2123260"/>
            <a:ext cx="2753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KG Behind These Hazel Eyes" panose="02000506000000020004" pitchFamily="2" charset="0"/>
              </a:rPr>
              <a:t>Wow!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45218" y="507946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65917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1780E-E5DA-4714-83F1-3015E3AAEA82}"/>
              </a:ext>
            </a:extLst>
          </p:cNvPr>
          <p:cNvSpPr txBox="1"/>
          <p:nvPr/>
        </p:nvSpPr>
        <p:spPr>
          <a:xfrm>
            <a:off x="3464925" y="1117140"/>
            <a:ext cx="3128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Count the apples.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3C4C0CB-41AF-44CE-A702-387525263222}"/>
              </a:ext>
            </a:extLst>
          </p:cNvPr>
          <p:cNvSpPr txBox="1"/>
          <p:nvPr/>
        </p:nvSpPr>
        <p:spPr>
          <a:xfrm>
            <a:off x="4638464" y="3330875"/>
            <a:ext cx="865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7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444203F0-421E-48E0-8125-941DA4533706}"/>
              </a:ext>
            </a:extLst>
          </p:cNvPr>
          <p:cNvSpPr txBox="1"/>
          <p:nvPr/>
        </p:nvSpPr>
        <p:spPr>
          <a:xfrm>
            <a:off x="4638464" y="4647051"/>
            <a:ext cx="89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4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1726455-DBE1-4F5A-80BC-F8F894AC2DF5}"/>
              </a:ext>
            </a:extLst>
          </p:cNvPr>
          <p:cNvSpPr txBox="1"/>
          <p:nvPr/>
        </p:nvSpPr>
        <p:spPr>
          <a:xfrm>
            <a:off x="4638464" y="5940650"/>
            <a:ext cx="909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9</a:t>
            </a:r>
          </a:p>
        </p:txBody>
      </p:sp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F9F04DA1-152B-4507-9BD8-0154CD8EA0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578" y="1787805"/>
            <a:ext cx="946631" cy="1195121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B27E7C58-DBFA-46EA-AECF-75A55298CB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30" y="1813857"/>
            <a:ext cx="946631" cy="1195121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FA0D82A0-816C-4E87-B8AD-48D2D2B18E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768" y="1787805"/>
            <a:ext cx="946631" cy="1195121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AD324332-91C0-4A88-A250-F4359233AB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20" y="1813856"/>
            <a:ext cx="946631" cy="1195121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A4477763-C3C5-47F4-BB20-1C6D485159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02" y="1839909"/>
            <a:ext cx="946631" cy="1195121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66C4C5BB-5490-41A4-AE33-5BDC023609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40" y="1813857"/>
            <a:ext cx="946631" cy="1195121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6D04BB60-BB05-45F8-AE3A-304B7A3E2B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267" y="1813856"/>
            <a:ext cx="946631" cy="119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365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F845ABD2-B5CA-48B8-AE1F-E8ADDDE94BE0}"/>
              </a:ext>
            </a:extLst>
          </p:cNvPr>
          <p:cNvSpPr txBox="1"/>
          <p:nvPr/>
        </p:nvSpPr>
        <p:spPr>
          <a:xfrm>
            <a:off x="4679245" y="314190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&lt;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111C637-C2E7-42BB-9A5D-40D56E987F48}"/>
              </a:ext>
            </a:extLst>
          </p:cNvPr>
          <p:cNvSpPr txBox="1"/>
          <p:nvPr/>
        </p:nvSpPr>
        <p:spPr>
          <a:xfrm>
            <a:off x="4679245" y="437790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&gt;</a:t>
            </a:r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9456F22C-E258-4C43-A6CA-C6C43CEAF493}"/>
              </a:ext>
            </a:extLst>
          </p:cNvPr>
          <p:cNvSpPr txBox="1"/>
          <p:nvPr/>
        </p:nvSpPr>
        <p:spPr>
          <a:xfrm>
            <a:off x="4679245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F97BD8-D764-436D-AD69-E55D283B92F5}"/>
              </a:ext>
            </a:extLst>
          </p:cNvPr>
          <p:cNvSpPr txBox="1"/>
          <p:nvPr/>
        </p:nvSpPr>
        <p:spPr>
          <a:xfrm>
            <a:off x="3761011" y="1887211"/>
            <a:ext cx="2957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50   ____   45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8D8E61-B6B8-4329-BF2F-64E440C00565}"/>
              </a:ext>
            </a:extLst>
          </p:cNvPr>
          <p:cNvSpPr txBox="1"/>
          <p:nvPr/>
        </p:nvSpPr>
        <p:spPr>
          <a:xfrm>
            <a:off x="3041937" y="1079454"/>
            <a:ext cx="426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Compare the numbers.</a:t>
            </a:r>
          </a:p>
        </p:txBody>
      </p:sp>
    </p:spTree>
    <p:extLst>
      <p:ext uri="{BB962C8B-B14F-4D97-AF65-F5344CB8AC3E}">
        <p14:creationId xmlns:p14="http://schemas.microsoft.com/office/powerpoint/2010/main" val="198126902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14548140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672CDD-5149-40E3-BB33-EAEA2F4EF4EF}"/>
              </a:ext>
            </a:extLst>
          </p:cNvPr>
          <p:cNvSpPr txBox="1"/>
          <p:nvPr/>
        </p:nvSpPr>
        <p:spPr>
          <a:xfrm>
            <a:off x="2220225" y="1914254"/>
            <a:ext cx="56179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You’re a star!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FACCFDC-AC13-41FD-90DE-CC5CE852D2FE}"/>
              </a:ext>
            </a:extLst>
          </p:cNvPr>
          <p:cNvSpPr txBox="1"/>
          <p:nvPr/>
        </p:nvSpPr>
        <p:spPr>
          <a:xfrm>
            <a:off x="1683572" y="5095143"/>
            <a:ext cx="6691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start.</a:t>
            </a:r>
          </a:p>
        </p:txBody>
      </p:sp>
    </p:spTree>
    <p:extLst>
      <p:ext uri="{BB962C8B-B14F-4D97-AF65-F5344CB8AC3E}">
        <p14:creationId xmlns:p14="http://schemas.microsoft.com/office/powerpoint/2010/main" val="3866712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7E93C-259C-4D70-B645-D10049811D74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50B49A3-3753-4514-8BDB-840B0810A465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73247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1151</Words>
  <Application>Microsoft Office PowerPoint</Application>
  <PresentationFormat>Custom</PresentationFormat>
  <Paragraphs>235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9" baseType="lpstr">
      <vt:lpstr>Arial</vt:lpstr>
      <vt:lpstr>Calibri</vt:lpstr>
      <vt:lpstr>Calibri Light</vt:lpstr>
      <vt:lpstr>Comic Sans MS</vt:lpstr>
      <vt:lpstr>KG Be Still And Know</vt:lpstr>
      <vt:lpstr>KG Behind These Hazel Eyes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14</cp:revision>
  <dcterms:created xsi:type="dcterms:W3CDTF">2018-07-22T21:39:48Z</dcterms:created>
  <dcterms:modified xsi:type="dcterms:W3CDTF">2018-07-22T23:08:12Z</dcterms:modified>
</cp:coreProperties>
</file>