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336" r:id="rId4"/>
    <p:sldId id="337" r:id="rId5"/>
    <p:sldId id="257" r:id="rId6"/>
    <p:sldId id="334" r:id="rId7"/>
    <p:sldId id="335" r:id="rId8"/>
    <p:sldId id="275" r:id="rId9"/>
    <p:sldId id="332" r:id="rId10"/>
    <p:sldId id="333" r:id="rId11"/>
    <p:sldId id="273" r:id="rId12"/>
    <p:sldId id="330" r:id="rId13"/>
    <p:sldId id="331" r:id="rId14"/>
    <p:sldId id="260" r:id="rId15"/>
    <p:sldId id="328" r:id="rId16"/>
    <p:sldId id="329" r:id="rId17"/>
    <p:sldId id="261" r:id="rId18"/>
    <p:sldId id="326" r:id="rId19"/>
    <p:sldId id="327" r:id="rId20"/>
    <p:sldId id="281" r:id="rId21"/>
    <p:sldId id="324" r:id="rId22"/>
    <p:sldId id="325" r:id="rId23"/>
    <p:sldId id="279" r:id="rId24"/>
    <p:sldId id="322" r:id="rId25"/>
    <p:sldId id="323" r:id="rId26"/>
    <p:sldId id="280" r:id="rId27"/>
    <p:sldId id="320" r:id="rId28"/>
    <p:sldId id="321" r:id="rId29"/>
    <p:sldId id="259" r:id="rId30"/>
    <p:sldId id="318" r:id="rId31"/>
    <p:sldId id="319" r:id="rId32"/>
    <p:sldId id="262" r:id="rId33"/>
    <p:sldId id="316" r:id="rId34"/>
    <p:sldId id="317" r:id="rId35"/>
    <p:sldId id="263" r:id="rId36"/>
    <p:sldId id="314" r:id="rId37"/>
    <p:sldId id="315" r:id="rId38"/>
    <p:sldId id="264" r:id="rId39"/>
    <p:sldId id="312" r:id="rId40"/>
    <p:sldId id="313" r:id="rId41"/>
    <p:sldId id="265" r:id="rId42"/>
    <p:sldId id="308" r:id="rId43"/>
    <p:sldId id="309" r:id="rId44"/>
    <p:sldId id="266" r:id="rId45"/>
    <p:sldId id="310" r:id="rId46"/>
    <p:sldId id="311" r:id="rId47"/>
    <p:sldId id="268" r:id="rId48"/>
    <p:sldId id="306" r:id="rId49"/>
    <p:sldId id="307" r:id="rId50"/>
    <p:sldId id="269" r:id="rId51"/>
    <p:sldId id="304" r:id="rId52"/>
    <p:sldId id="305" r:id="rId53"/>
    <p:sldId id="270" r:id="rId54"/>
    <p:sldId id="302" r:id="rId55"/>
    <p:sldId id="303" r:id="rId56"/>
    <p:sldId id="267" r:id="rId57"/>
    <p:sldId id="300" r:id="rId58"/>
    <p:sldId id="301" r:id="rId59"/>
    <p:sldId id="271" r:id="rId60"/>
    <p:sldId id="298" r:id="rId61"/>
    <p:sldId id="299" r:id="rId62"/>
    <p:sldId id="272" r:id="rId63"/>
    <p:sldId id="296" r:id="rId64"/>
    <p:sldId id="297" r:id="rId65"/>
    <p:sldId id="276" r:id="rId66"/>
    <p:sldId id="294" r:id="rId67"/>
    <p:sldId id="295" r:id="rId68"/>
    <p:sldId id="277" r:id="rId69"/>
    <p:sldId id="292" r:id="rId70"/>
    <p:sldId id="293" r:id="rId71"/>
    <p:sldId id="278" r:id="rId72"/>
    <p:sldId id="290" r:id="rId73"/>
    <p:sldId id="291" r:id="rId74"/>
    <p:sldId id="282" r:id="rId75"/>
    <p:sldId id="288" r:id="rId76"/>
    <p:sldId id="289" r:id="rId77"/>
    <p:sldId id="283" r:id="rId78"/>
    <p:sldId id="286" r:id="rId79"/>
    <p:sldId id="287" r:id="rId80"/>
    <p:sldId id="284" r:id="rId81"/>
    <p:sldId id="258" r:id="rId82"/>
    <p:sldId id="285" r:id="rId8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8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9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5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5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2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3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0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8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F1A39-9D15-41DF-B481-3D02D968375D}"/>
              </a:ext>
            </a:extLst>
          </p:cNvPr>
          <p:cNvSpPr txBox="1"/>
          <p:nvPr/>
        </p:nvSpPr>
        <p:spPr>
          <a:xfrm>
            <a:off x="3861379" y="1201783"/>
            <a:ext cx="2774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hind These Hazel Eyes" panose="02000506000000020004" pitchFamily="2" charset="0"/>
              </a:rPr>
              <a:t>2nd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FC805-E50A-448E-A0A4-2211E1E339FE}"/>
              </a:ext>
            </a:extLst>
          </p:cNvPr>
          <p:cNvSpPr txBox="1"/>
          <p:nvPr/>
        </p:nvSpPr>
        <p:spPr>
          <a:xfrm>
            <a:off x="2219231" y="1808770"/>
            <a:ext cx="5837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Number Sense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44EAE-D644-4001-B5E6-0E495F4F31A8}"/>
              </a:ext>
            </a:extLst>
          </p:cNvPr>
          <p:cNvSpPr txBox="1"/>
          <p:nvPr/>
        </p:nvSpPr>
        <p:spPr>
          <a:xfrm>
            <a:off x="4407265" y="5703100"/>
            <a:ext cx="146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created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9D32-D0FD-416C-B60B-859164A6F179}"/>
              </a:ext>
            </a:extLst>
          </p:cNvPr>
          <p:cNvSpPr txBox="1"/>
          <p:nvPr/>
        </p:nvSpPr>
        <p:spPr>
          <a:xfrm>
            <a:off x="3113482" y="6103210"/>
            <a:ext cx="40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KG Be Still And Know" panose="02000503000000020004" pitchFamily="2" charset="0"/>
              </a:rPr>
              <a:t>The Curriculum Corner</a:t>
            </a: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CBA18D4B-07E4-4E96-9031-3EA1BF9E3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79" y="2590922"/>
            <a:ext cx="2406266" cy="30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266099" y="2206862"/>
            <a:ext cx="33489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Terrific!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28083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531817" y="1164130"/>
            <a:ext cx="530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next three numbers.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2033347" y="1833135"/>
            <a:ext cx="5524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43, 45, 46, ___, ___, ___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3579571" y="3239869"/>
            <a:ext cx="243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46, 47, 48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3579571" y="4533467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45, 46, 47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3579571" y="5811391"/>
            <a:ext cx="2436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47, 48, 49</a:t>
            </a:r>
          </a:p>
        </p:txBody>
      </p:sp>
    </p:spTree>
    <p:extLst>
      <p:ext uri="{BB962C8B-B14F-4D97-AF65-F5344CB8AC3E}">
        <p14:creationId xmlns:p14="http://schemas.microsoft.com/office/powerpoint/2010/main" val="327557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62486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242058" y="2196412"/>
            <a:ext cx="55742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Super duper!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35749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531817" y="1164130"/>
            <a:ext cx="530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next three numbers.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1738074" y="1863913"/>
            <a:ext cx="6582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335, 340, 345, ___, ___, ___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3579571" y="3239869"/>
            <a:ext cx="3334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350, 360, 370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3579571" y="453346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355, 360, 365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3579571" y="5827066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350, 355, 360</a:t>
            </a:r>
          </a:p>
        </p:txBody>
      </p:sp>
    </p:spTree>
    <p:extLst>
      <p:ext uri="{BB962C8B-B14F-4D97-AF65-F5344CB8AC3E}">
        <p14:creationId xmlns:p14="http://schemas.microsoft.com/office/powerpoint/2010/main" val="346143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6261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652444" y="2243438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996754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531817" y="1164130"/>
            <a:ext cx="530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next three numbers.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2531817" y="1863913"/>
            <a:ext cx="4842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12, 14, 16, ___, ___, ___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3579571" y="3278756"/>
            <a:ext cx="192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17, 18, 19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3579571" y="4533467"/>
            <a:ext cx="24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18, 20, 22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3579571" y="5827066"/>
            <a:ext cx="221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18, 19, 20</a:t>
            </a:r>
          </a:p>
        </p:txBody>
      </p:sp>
    </p:spTree>
    <p:extLst>
      <p:ext uri="{BB962C8B-B14F-4D97-AF65-F5344CB8AC3E}">
        <p14:creationId xmlns:p14="http://schemas.microsoft.com/office/powerpoint/2010/main" val="2868117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37665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657694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461426" y="2138935"/>
            <a:ext cx="46305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87036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354EEA-2FB5-4DFB-9343-543B338AC5CA}"/>
              </a:ext>
            </a:extLst>
          </p:cNvPr>
          <p:cNvSpPr txBox="1"/>
          <p:nvPr/>
        </p:nvSpPr>
        <p:spPr>
          <a:xfrm>
            <a:off x="3475409" y="1085445"/>
            <a:ext cx="310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8EB6A-89E8-4413-9F67-9D547A64B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72" y="1867345"/>
            <a:ext cx="103890" cy="973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155651-1B8B-4224-BD0C-56B34053E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2" y="1867345"/>
            <a:ext cx="103890" cy="973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60C6ED-378F-4D15-A053-8B1F91B84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12" y="1867345"/>
            <a:ext cx="103890" cy="9739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A5B524-D87B-41CA-9C8C-09FD77E87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03" y="1861376"/>
            <a:ext cx="112776" cy="113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F1CBF3-F752-42BD-9517-5AC491B1E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70" y="2240842"/>
            <a:ext cx="112776" cy="1134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235E2E-E2F0-4B64-81E8-7DD676D2A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95" y="1867345"/>
            <a:ext cx="103890" cy="973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AB39A4-1D86-4571-8288-40B92281F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15" y="1867345"/>
            <a:ext cx="103890" cy="9739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C9CE8A-407A-4AE6-A0F1-7CEFEACFA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35" y="1867345"/>
            <a:ext cx="103890" cy="973963"/>
          </a:xfrm>
          <a:prstGeom prst="rect">
            <a:avLst/>
          </a:prstGeom>
        </p:spPr>
      </p:pic>
      <p:sp>
        <p:nvSpPr>
          <p:cNvPr id="19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id="{4E94F1FF-A893-4DD1-AC08-737FBA21A9CD}"/>
              </a:ext>
            </a:extLst>
          </p:cNvPr>
          <p:cNvSpPr txBox="1"/>
          <p:nvPr/>
        </p:nvSpPr>
        <p:spPr>
          <a:xfrm>
            <a:off x="4199251" y="3886200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83</a:t>
            </a:r>
          </a:p>
        </p:txBody>
      </p:sp>
      <p:sp>
        <p:nvSpPr>
          <p:cNvPr id="20" name="TextBox 19">
            <a:hlinkClick r:id="rId6" action="ppaction://hlinksldjump"/>
            <a:extLst>
              <a:ext uri="{FF2B5EF4-FFF2-40B4-BE49-F238E27FC236}">
                <a16:creationId xmlns:a16="http://schemas.microsoft.com/office/drawing/2014/main" id="{E339BEF1-55CE-4AD7-BDBD-4EBDF26398CB}"/>
              </a:ext>
            </a:extLst>
          </p:cNvPr>
          <p:cNvSpPr txBox="1"/>
          <p:nvPr/>
        </p:nvSpPr>
        <p:spPr>
          <a:xfrm>
            <a:off x="4214310" y="4702897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73</a:t>
            </a:r>
          </a:p>
        </p:txBody>
      </p:sp>
      <p:sp>
        <p:nvSpPr>
          <p:cNvPr id="21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id="{C7EAECE2-A398-4813-9729-680D7C580B44}"/>
              </a:ext>
            </a:extLst>
          </p:cNvPr>
          <p:cNvSpPr txBox="1"/>
          <p:nvPr/>
        </p:nvSpPr>
        <p:spPr>
          <a:xfrm>
            <a:off x="4232598" y="5519594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A87815-B87A-4D21-A74B-5F9D9D23B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93" y="1861376"/>
            <a:ext cx="103890" cy="9739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09BF82-059A-4E6E-AAE2-41A882CF6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13" y="1861376"/>
            <a:ext cx="103890" cy="9739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9DCCA5-15A7-4BE8-909E-2A1466C00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20" y="2649273"/>
            <a:ext cx="112776" cy="1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57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531817" y="1164130"/>
            <a:ext cx="5337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The       is on the _________ apple.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101779" y="3499477"/>
            <a:ext cx="1729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sixth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110964" y="4722993"/>
            <a:ext cx="2460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seventh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110964" y="6016592"/>
            <a:ext cx="198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eighth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D82E653C-83B7-443B-A82A-8E4B80AB4EEF}"/>
              </a:ext>
            </a:extLst>
          </p:cNvPr>
          <p:cNvSpPr/>
          <p:nvPr/>
        </p:nvSpPr>
        <p:spPr>
          <a:xfrm>
            <a:off x="3265713" y="1077842"/>
            <a:ext cx="532965" cy="653143"/>
          </a:xfrm>
          <a:prstGeom prst="mathMultiply">
            <a:avLst/>
          </a:prstGeom>
          <a:solidFill>
            <a:srgbClr val="5FC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58303E50-5605-471F-91A5-4E85BF30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86" y="1954202"/>
            <a:ext cx="946631" cy="1195121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682BD5C6-F1F1-4C10-BB5E-DEF258323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38" y="1980254"/>
            <a:ext cx="946631" cy="1195121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230B1A7-5335-4BFB-8082-89882033C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67" y="1954202"/>
            <a:ext cx="946631" cy="1195121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0DD45A11-7108-4543-BF3D-54A69D673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29" y="1980254"/>
            <a:ext cx="946631" cy="1195121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702DD1FC-A626-4474-9640-B343DD0FD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58" y="1995913"/>
            <a:ext cx="946631" cy="1195121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18AC9FA4-9F27-4CDF-AB2D-18763E37A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29" y="2011572"/>
            <a:ext cx="946631" cy="1195121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073D3D4-C794-4159-BAA7-6AD4C119E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89" y="2038241"/>
            <a:ext cx="946631" cy="1195121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81643449-5226-4D26-B147-2E2419717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02" y="2035456"/>
            <a:ext cx="946631" cy="1195121"/>
          </a:xfrm>
          <a:prstGeom prst="rect">
            <a:avLst/>
          </a:prstGeom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460D4F69-FCE8-4C4F-84DC-DDC2762C2B76}"/>
              </a:ext>
            </a:extLst>
          </p:cNvPr>
          <p:cNvSpPr/>
          <p:nvPr/>
        </p:nvSpPr>
        <p:spPr>
          <a:xfrm>
            <a:off x="6900631" y="2347772"/>
            <a:ext cx="847346" cy="967470"/>
          </a:xfrm>
          <a:prstGeom prst="mathMultiply">
            <a:avLst/>
          </a:prstGeom>
          <a:solidFill>
            <a:srgbClr val="5FC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5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1467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5064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Great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276123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531817" y="1164130"/>
            <a:ext cx="5337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The       is on the _________ apple.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110964" y="3468282"/>
            <a:ext cx="1730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third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110964" y="4722993"/>
            <a:ext cx="2123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fourth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110964" y="6016592"/>
            <a:ext cx="165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fifth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D82E653C-83B7-443B-A82A-8E4B80AB4EEF}"/>
              </a:ext>
            </a:extLst>
          </p:cNvPr>
          <p:cNvSpPr/>
          <p:nvPr/>
        </p:nvSpPr>
        <p:spPr>
          <a:xfrm>
            <a:off x="3265713" y="1077842"/>
            <a:ext cx="532965" cy="653143"/>
          </a:xfrm>
          <a:prstGeom prst="mathMultiply">
            <a:avLst/>
          </a:prstGeom>
          <a:solidFill>
            <a:srgbClr val="5FC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58303E50-5605-471F-91A5-4E85BF30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2" y="1816782"/>
            <a:ext cx="1055479" cy="1332542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682BD5C6-F1F1-4C10-BB5E-DEF258323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43" y="1816782"/>
            <a:ext cx="1055479" cy="133254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230B1A7-5335-4BFB-8082-89882033C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594" y="1816782"/>
            <a:ext cx="1055479" cy="1332542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0DD45A11-7108-4543-BF3D-54A69D673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45" y="1816782"/>
            <a:ext cx="1055479" cy="133254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702DD1FC-A626-4474-9640-B343DD0FD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896" y="1816782"/>
            <a:ext cx="1055479" cy="1332542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18AC9FA4-9F27-4CDF-AB2D-18763E37A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47" y="1816782"/>
            <a:ext cx="1055479" cy="1332542"/>
          </a:xfrm>
          <a:prstGeom prst="rect">
            <a:avLst/>
          </a:prstGeom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460D4F69-FCE8-4C4F-84DC-DDC2762C2B76}"/>
              </a:ext>
            </a:extLst>
          </p:cNvPr>
          <p:cNvSpPr/>
          <p:nvPr/>
        </p:nvSpPr>
        <p:spPr>
          <a:xfrm>
            <a:off x="6116895" y="2200042"/>
            <a:ext cx="1055479" cy="1078714"/>
          </a:xfrm>
          <a:prstGeom prst="mathMultiply">
            <a:avLst/>
          </a:prstGeom>
          <a:solidFill>
            <a:srgbClr val="5FC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82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08921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769710" y="2191187"/>
            <a:ext cx="42718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Keep it up!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842399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531817" y="1164130"/>
            <a:ext cx="5337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The       is on the _________ apple.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110964" y="3468282"/>
            <a:ext cx="1830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tenth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110964" y="4722993"/>
            <a:ext cx="257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eleventh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110964" y="6016592"/>
            <a:ext cx="232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twelfth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D82E653C-83B7-443B-A82A-8E4B80AB4EEF}"/>
              </a:ext>
            </a:extLst>
          </p:cNvPr>
          <p:cNvSpPr/>
          <p:nvPr/>
        </p:nvSpPr>
        <p:spPr>
          <a:xfrm>
            <a:off x="3265713" y="1077842"/>
            <a:ext cx="532965" cy="653143"/>
          </a:xfrm>
          <a:prstGeom prst="mathMultiply">
            <a:avLst/>
          </a:prstGeom>
          <a:solidFill>
            <a:srgbClr val="5FC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58303E50-5605-471F-91A5-4E85BF30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71" y="2259536"/>
            <a:ext cx="725418" cy="915840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682BD5C6-F1F1-4C10-BB5E-DEF258323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80" y="2259536"/>
            <a:ext cx="725418" cy="915840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230B1A7-5335-4BFB-8082-89882033C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38" y="2275195"/>
            <a:ext cx="725418" cy="915840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0DD45A11-7108-4543-BF3D-54A69D673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47" y="2290854"/>
            <a:ext cx="725418" cy="915840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702DD1FC-A626-4474-9640-B343DD0FD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51" y="2314738"/>
            <a:ext cx="725418" cy="915840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18AC9FA4-9F27-4CDF-AB2D-18763E37A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8" y="2321712"/>
            <a:ext cx="725418" cy="91584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073D3D4-C794-4159-BAA7-6AD4C119E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64" y="2346110"/>
            <a:ext cx="725418" cy="915840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81643449-5226-4D26-B147-2E2419717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0" y="2346110"/>
            <a:ext cx="725418" cy="91584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027166FB-8E8A-4400-854E-08F40FF4AC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25" y="2346110"/>
            <a:ext cx="725418" cy="91584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61B58FC0-C006-4E25-B1B9-A78DCC5F9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80" y="2346110"/>
            <a:ext cx="725418" cy="915840"/>
          </a:xfrm>
          <a:prstGeom prst="rect">
            <a:avLst/>
          </a:prstGeom>
        </p:spPr>
      </p:pic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43FE9F6E-1971-4CF5-878F-F1437BAF8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635" y="2346110"/>
            <a:ext cx="725418" cy="915840"/>
          </a:xfrm>
          <a:prstGeom prst="rect">
            <a:avLst/>
          </a:prstGeom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460D4F69-FCE8-4C4F-84DC-DDC2762C2B76}"/>
              </a:ext>
            </a:extLst>
          </p:cNvPr>
          <p:cNvSpPr/>
          <p:nvPr/>
        </p:nvSpPr>
        <p:spPr>
          <a:xfrm>
            <a:off x="7865890" y="2589455"/>
            <a:ext cx="558907" cy="741387"/>
          </a:xfrm>
          <a:prstGeom prst="mathMultiply">
            <a:avLst/>
          </a:prstGeom>
          <a:solidFill>
            <a:srgbClr val="5FC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26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07090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686108" y="2180737"/>
            <a:ext cx="45693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647944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4425509" y="1907339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83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3201549" y="3121869"/>
            <a:ext cx="3096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eight three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3201549" y="4438045"/>
            <a:ext cx="3906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eighteen three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3201549" y="5731644"/>
            <a:ext cx="347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eighty-three</a:t>
            </a:r>
          </a:p>
        </p:txBody>
      </p:sp>
    </p:spTree>
    <p:extLst>
      <p:ext uri="{BB962C8B-B14F-4D97-AF65-F5344CB8AC3E}">
        <p14:creationId xmlns:p14="http://schemas.microsoft.com/office/powerpoint/2010/main" val="173623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488779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562675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50328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Magnificent!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023568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4425509" y="1907339"/>
            <a:ext cx="990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192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2117816" y="3171411"/>
            <a:ext cx="6139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one hundred ninety-two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2117816" y="4471912"/>
            <a:ext cx="5581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one hundred nine two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2117816" y="5765511"/>
            <a:ext cx="5078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one hundred ninety</a:t>
            </a:r>
          </a:p>
        </p:txBody>
      </p:sp>
    </p:spTree>
    <p:extLst>
      <p:ext uri="{BB962C8B-B14F-4D97-AF65-F5344CB8AC3E}">
        <p14:creationId xmlns:p14="http://schemas.microsoft.com/office/powerpoint/2010/main" val="2798809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84484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409091" y="2138935"/>
            <a:ext cx="52402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You’ve got it!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398233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4425509" y="1907339"/>
            <a:ext cx="1133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674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1767861" y="3142770"/>
            <a:ext cx="6924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six hundred seventeen four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1767861" y="4438045"/>
            <a:ext cx="6484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six hundred seventy-four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1767861" y="5731644"/>
            <a:ext cx="4967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sixty hundred four</a:t>
            </a:r>
          </a:p>
        </p:txBody>
      </p:sp>
    </p:spTree>
    <p:extLst>
      <p:ext uri="{BB962C8B-B14F-4D97-AF65-F5344CB8AC3E}">
        <p14:creationId xmlns:p14="http://schemas.microsoft.com/office/powerpoint/2010/main" val="1958821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407492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46305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20451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1968941" y="1132815"/>
            <a:ext cx="6363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expanded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4443529" y="1973453"/>
            <a:ext cx="829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58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3946616" y="3262446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 + 8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3946616" y="4556045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50 + 8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3946616" y="5849644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50 + 80</a:t>
            </a:r>
          </a:p>
        </p:txBody>
      </p:sp>
    </p:spTree>
    <p:extLst>
      <p:ext uri="{BB962C8B-B14F-4D97-AF65-F5344CB8AC3E}">
        <p14:creationId xmlns:p14="http://schemas.microsoft.com/office/powerpoint/2010/main" val="3914197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98232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121793" y="2138935"/>
            <a:ext cx="56891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Good thinking!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579781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868127" y="2138935"/>
            <a:ext cx="43221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Nice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95142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39811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1968941" y="1132815"/>
            <a:ext cx="6363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expanded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4431524" y="1910381"/>
            <a:ext cx="123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802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3946616" y="3239869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800 + 2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3946616" y="4556045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80 + 2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3946616" y="5849644"/>
            <a:ext cx="164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 + 2</a:t>
            </a:r>
          </a:p>
        </p:txBody>
      </p:sp>
    </p:spTree>
    <p:extLst>
      <p:ext uri="{BB962C8B-B14F-4D97-AF65-F5344CB8AC3E}">
        <p14:creationId xmlns:p14="http://schemas.microsoft.com/office/powerpoint/2010/main" val="133386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634855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380739" y="2138935"/>
            <a:ext cx="5591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Tremendous!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024986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1968941" y="1132815"/>
            <a:ext cx="6363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expanded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4431524" y="1910381"/>
            <a:ext cx="1208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946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3641816" y="3239869"/>
            <a:ext cx="295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900 + 4 + 6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3641816" y="4556045"/>
            <a:ext cx="295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90 + 40 + 6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3641816" y="5849644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900 + 40 + 6</a:t>
            </a:r>
          </a:p>
        </p:txBody>
      </p:sp>
    </p:spTree>
    <p:extLst>
      <p:ext uri="{BB962C8B-B14F-4D97-AF65-F5344CB8AC3E}">
        <p14:creationId xmlns:p14="http://schemas.microsoft.com/office/powerpoint/2010/main" val="1443016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452347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524012" y="2133710"/>
            <a:ext cx="30103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708929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1968941" y="1132815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3464459" y="1887804"/>
            <a:ext cx="3572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ninety-nine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296571" y="3239869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19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296571" y="4407269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99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296571" y="570086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909</a:t>
            </a:r>
          </a:p>
        </p:txBody>
      </p:sp>
    </p:spTree>
    <p:extLst>
      <p:ext uri="{BB962C8B-B14F-4D97-AF65-F5344CB8AC3E}">
        <p14:creationId xmlns:p14="http://schemas.microsoft.com/office/powerpoint/2010/main" val="2574728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746024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236746" y="2196411"/>
            <a:ext cx="5717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Pretty great!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7800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354EEA-2FB5-4DFB-9343-543B338AC5CA}"/>
              </a:ext>
            </a:extLst>
          </p:cNvPr>
          <p:cNvSpPr txBox="1"/>
          <p:nvPr/>
        </p:nvSpPr>
        <p:spPr>
          <a:xfrm>
            <a:off x="3475409" y="1085445"/>
            <a:ext cx="310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CF69E-D98F-49AA-BB6E-84E89DF16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79" y="1770894"/>
            <a:ext cx="1018291" cy="1020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E26F7A-FFFC-452F-ADE1-65AF2B05B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04" y="1770894"/>
            <a:ext cx="1018291" cy="1020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8EB6A-89E8-4413-9F67-9D547A64B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95" y="1770894"/>
            <a:ext cx="103890" cy="973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155651-1B8B-4224-BD0C-56B34053E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15" y="1770894"/>
            <a:ext cx="103890" cy="973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60C6ED-378F-4D15-A053-8B1F91B84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35" y="1770894"/>
            <a:ext cx="103890" cy="9739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A5B524-D87B-41CA-9C8C-09FD77E87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94" y="1983938"/>
            <a:ext cx="112776" cy="113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F1CBF3-F752-42BD-9517-5AC491B1E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16" y="2240842"/>
            <a:ext cx="112776" cy="113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84460-5B97-4D1D-835F-77481103F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54" y="1770894"/>
            <a:ext cx="1018291" cy="10203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235E2E-E2F0-4B64-81E8-7DD676D2A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18" y="1770894"/>
            <a:ext cx="103890" cy="973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AB39A4-1D86-4571-8288-40B92281F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38" y="1770894"/>
            <a:ext cx="103890" cy="9739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C9CE8A-407A-4AE6-A0F1-7CEFEACFA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58" y="1770894"/>
            <a:ext cx="103890" cy="973963"/>
          </a:xfrm>
          <a:prstGeom prst="rect">
            <a:avLst/>
          </a:prstGeom>
        </p:spPr>
      </p:pic>
      <p:sp>
        <p:nvSpPr>
          <p:cNvPr id="19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4E94F1FF-A893-4DD1-AC08-737FBA21A9CD}"/>
              </a:ext>
            </a:extLst>
          </p:cNvPr>
          <p:cNvSpPr txBox="1"/>
          <p:nvPr/>
        </p:nvSpPr>
        <p:spPr>
          <a:xfrm>
            <a:off x="4199251" y="3886200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352</a:t>
            </a:r>
          </a:p>
        </p:txBody>
      </p:sp>
      <p:sp>
        <p:nvSpPr>
          <p:cNvPr id="20" name="TextBox 19">
            <a:hlinkClick r:id="rId6" action="ppaction://hlinksldjump"/>
            <a:extLst>
              <a:ext uri="{FF2B5EF4-FFF2-40B4-BE49-F238E27FC236}">
                <a16:creationId xmlns:a16="http://schemas.microsoft.com/office/drawing/2014/main" id="{E339BEF1-55CE-4AD7-BDBD-4EBDF26398CB}"/>
              </a:ext>
            </a:extLst>
          </p:cNvPr>
          <p:cNvSpPr txBox="1"/>
          <p:nvPr/>
        </p:nvSpPr>
        <p:spPr>
          <a:xfrm>
            <a:off x="4214310" y="4702897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262</a:t>
            </a:r>
          </a:p>
        </p:txBody>
      </p:sp>
      <p:sp>
        <p:nvSpPr>
          <p:cNvPr id="21" name="TextBox 20">
            <a:hlinkClick r:id="rId7" action="ppaction://hlinksldjump"/>
            <a:extLst>
              <a:ext uri="{FF2B5EF4-FFF2-40B4-BE49-F238E27FC236}">
                <a16:creationId xmlns:a16="http://schemas.microsoft.com/office/drawing/2014/main" id="{C7EAECE2-A398-4813-9729-680D7C580B44}"/>
              </a:ext>
            </a:extLst>
          </p:cNvPr>
          <p:cNvSpPr txBox="1"/>
          <p:nvPr/>
        </p:nvSpPr>
        <p:spPr>
          <a:xfrm>
            <a:off x="4232598" y="5519594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362</a:t>
            </a:r>
          </a:p>
        </p:txBody>
      </p:sp>
    </p:spTree>
    <p:extLst>
      <p:ext uri="{BB962C8B-B14F-4D97-AF65-F5344CB8AC3E}">
        <p14:creationId xmlns:p14="http://schemas.microsoft.com/office/powerpoint/2010/main" val="2756072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1968941" y="1132815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1463931" y="1740066"/>
            <a:ext cx="7256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three hundred twenty-eight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296571" y="3239869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30028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296571" y="4407269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3128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296571" y="5700868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328</a:t>
            </a:r>
          </a:p>
        </p:txBody>
      </p:sp>
    </p:spTree>
    <p:extLst>
      <p:ext uri="{BB962C8B-B14F-4D97-AF65-F5344CB8AC3E}">
        <p14:creationId xmlns:p14="http://schemas.microsoft.com/office/powerpoint/2010/main" val="3577503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72294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456202" y="2138935"/>
            <a:ext cx="5315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Nice thinking!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9094506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1968941" y="1132815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2017127" y="1969823"/>
            <a:ext cx="6150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seven hundred thirteen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296571" y="3239869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713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296571" y="4407269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70013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296571" y="5700868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730</a:t>
            </a:r>
          </a:p>
        </p:txBody>
      </p:sp>
    </p:spTree>
    <p:extLst>
      <p:ext uri="{BB962C8B-B14F-4D97-AF65-F5344CB8AC3E}">
        <p14:creationId xmlns:p14="http://schemas.microsoft.com/office/powerpoint/2010/main" val="16387496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1747969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241971" y="2138935"/>
            <a:ext cx="52402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You’ve got it!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8183443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576992" y="3239869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576992" y="4556045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60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576992" y="5849644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6849F-8ECC-4260-91C7-1C0504B23B2A}"/>
              </a:ext>
            </a:extLst>
          </p:cNvPr>
          <p:cNvSpPr txBox="1"/>
          <p:nvPr/>
        </p:nvSpPr>
        <p:spPr>
          <a:xfrm>
            <a:off x="1481133" y="1151647"/>
            <a:ext cx="722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744F5-C176-4B41-83B1-2133E64DC550}"/>
              </a:ext>
            </a:extLst>
          </p:cNvPr>
          <p:cNvSpPr txBox="1"/>
          <p:nvPr/>
        </p:nvSpPr>
        <p:spPr>
          <a:xfrm>
            <a:off x="1661668" y="1708609"/>
            <a:ext cx="673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925007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785514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5064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Great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4530014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576992" y="3239869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400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576992" y="4556045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576991" y="5834986"/>
            <a:ext cx="92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6849F-8ECC-4260-91C7-1C0504B23B2A}"/>
              </a:ext>
            </a:extLst>
          </p:cNvPr>
          <p:cNvSpPr txBox="1"/>
          <p:nvPr/>
        </p:nvSpPr>
        <p:spPr>
          <a:xfrm>
            <a:off x="1481133" y="1151647"/>
            <a:ext cx="722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744F5-C176-4B41-83B1-2133E64DC550}"/>
              </a:ext>
            </a:extLst>
          </p:cNvPr>
          <p:cNvSpPr txBox="1"/>
          <p:nvPr/>
        </p:nvSpPr>
        <p:spPr>
          <a:xfrm>
            <a:off x="1661672" y="1937414"/>
            <a:ext cx="673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3549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374603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9100247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675658" y="2138935"/>
            <a:ext cx="46305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8328804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576992" y="3239869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576992" y="4556045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576991" y="5834986"/>
            <a:ext cx="189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6849F-8ECC-4260-91C7-1C0504B23B2A}"/>
              </a:ext>
            </a:extLst>
          </p:cNvPr>
          <p:cNvSpPr txBox="1"/>
          <p:nvPr/>
        </p:nvSpPr>
        <p:spPr>
          <a:xfrm>
            <a:off x="1481133" y="1151647"/>
            <a:ext cx="722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744F5-C176-4B41-83B1-2133E64DC550}"/>
              </a:ext>
            </a:extLst>
          </p:cNvPr>
          <p:cNvSpPr txBox="1"/>
          <p:nvPr/>
        </p:nvSpPr>
        <p:spPr>
          <a:xfrm>
            <a:off x="1661672" y="1937414"/>
            <a:ext cx="673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5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4834879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5727007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731137" y="2217312"/>
            <a:ext cx="27379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Great!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8677025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97BD8-D764-436D-AD69-E55D283B92F5}"/>
              </a:ext>
            </a:extLst>
          </p:cNvPr>
          <p:cNvSpPr txBox="1"/>
          <p:nvPr/>
        </p:nvSpPr>
        <p:spPr>
          <a:xfrm>
            <a:off x="3550269" y="1843515"/>
            <a:ext cx="295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84   ____   86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32532908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45217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5875458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417626" y="2175511"/>
            <a:ext cx="35175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Perfect!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966549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97BD8-D764-436D-AD69-E55D283B92F5}"/>
              </a:ext>
            </a:extLst>
          </p:cNvPr>
          <p:cNvSpPr txBox="1"/>
          <p:nvPr/>
        </p:nvSpPr>
        <p:spPr>
          <a:xfrm>
            <a:off x="3550269" y="1843515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170   ____   107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28309508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70028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5064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Great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8593035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5064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Great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9890930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93577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97BD8-D764-436D-AD69-E55D283B92F5}"/>
              </a:ext>
            </a:extLst>
          </p:cNvPr>
          <p:cNvSpPr txBox="1"/>
          <p:nvPr/>
        </p:nvSpPr>
        <p:spPr>
          <a:xfrm>
            <a:off x="3550269" y="1843515"/>
            <a:ext cx="3457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999   ____   999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11927478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8092069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725911" y="2031213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8823061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3018393" y="1216645"/>
            <a:ext cx="402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Which number is odd?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4169028" y="1905846"/>
            <a:ext cx="1720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3, 6, 8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489146" y="3310107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489146" y="4564818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489146" y="5858417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</a:t>
            </a:r>
          </a:p>
        </p:txBody>
      </p:sp>
    </p:spTree>
    <p:extLst>
      <p:ext uri="{BB962C8B-B14F-4D97-AF65-F5344CB8AC3E}">
        <p14:creationId xmlns:p14="http://schemas.microsoft.com/office/powerpoint/2010/main" val="10315484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34768" y="5053341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698396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46305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6122568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3018393" y="1216645"/>
            <a:ext cx="402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Which number is odd?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4169028" y="1905846"/>
            <a:ext cx="1976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16, 21, 14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489146" y="3310107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16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489146" y="4564818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21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489146" y="5858417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</a:t>
            </a:r>
          </a:p>
        </p:txBody>
      </p:sp>
    </p:spTree>
    <p:extLst>
      <p:ext uri="{BB962C8B-B14F-4D97-AF65-F5344CB8AC3E}">
        <p14:creationId xmlns:p14="http://schemas.microsoft.com/office/powerpoint/2010/main" val="37354432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329247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991501" y="2201637"/>
            <a:ext cx="23698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Good!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02892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354EEA-2FB5-4DFB-9343-543B338AC5CA}"/>
              </a:ext>
            </a:extLst>
          </p:cNvPr>
          <p:cNvSpPr txBox="1"/>
          <p:nvPr/>
        </p:nvSpPr>
        <p:spPr>
          <a:xfrm>
            <a:off x="3475409" y="1085445"/>
            <a:ext cx="310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CF69E-D98F-49AA-BB6E-84E89DF16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79" y="1770894"/>
            <a:ext cx="1018291" cy="1020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E26F7A-FFFC-452F-ADE1-65AF2B05B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04" y="1770894"/>
            <a:ext cx="1018291" cy="1020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8EB6A-89E8-4413-9F67-9D547A64B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95" y="1770894"/>
            <a:ext cx="103890" cy="973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155651-1B8B-4224-BD0C-56B34053E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15" y="1770894"/>
            <a:ext cx="103890" cy="973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60C6ED-378F-4D15-A053-8B1F91B84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35" y="1770894"/>
            <a:ext cx="103890" cy="973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F1CBF3-F752-42BD-9517-5AC491B1E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16" y="2240842"/>
            <a:ext cx="112776" cy="113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84460-5B97-4D1D-835F-77481103F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54" y="1770894"/>
            <a:ext cx="1018291" cy="10203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235E2E-E2F0-4B64-81E8-7DD676D2A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18" y="1770894"/>
            <a:ext cx="103890" cy="973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AB39A4-1D86-4571-8288-40B92281F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38" y="1770894"/>
            <a:ext cx="103890" cy="9739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C9CE8A-407A-4AE6-A0F1-7CEFEACFA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18" y="2851732"/>
            <a:ext cx="103890" cy="973963"/>
          </a:xfrm>
          <a:prstGeom prst="rect">
            <a:avLst/>
          </a:prstGeom>
        </p:spPr>
      </p:pic>
      <p:sp>
        <p:nvSpPr>
          <p:cNvPr id="19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4E94F1FF-A893-4DD1-AC08-737FBA21A9CD}"/>
              </a:ext>
            </a:extLst>
          </p:cNvPr>
          <p:cNvSpPr txBox="1"/>
          <p:nvPr/>
        </p:nvSpPr>
        <p:spPr>
          <a:xfrm>
            <a:off x="4326004" y="4395473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861</a:t>
            </a:r>
          </a:p>
        </p:txBody>
      </p:sp>
      <p:sp>
        <p:nvSpPr>
          <p:cNvPr id="20" name="TextBox 19">
            <a:hlinkClick r:id="rId6" action="ppaction://hlinksldjump"/>
            <a:extLst>
              <a:ext uri="{FF2B5EF4-FFF2-40B4-BE49-F238E27FC236}">
                <a16:creationId xmlns:a16="http://schemas.microsoft.com/office/drawing/2014/main" id="{E339BEF1-55CE-4AD7-BDBD-4EBDF26398CB}"/>
              </a:ext>
            </a:extLst>
          </p:cNvPr>
          <p:cNvSpPr txBox="1"/>
          <p:nvPr/>
        </p:nvSpPr>
        <p:spPr>
          <a:xfrm>
            <a:off x="4341063" y="5212170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592</a:t>
            </a:r>
          </a:p>
        </p:txBody>
      </p:sp>
      <p:sp>
        <p:nvSpPr>
          <p:cNvPr id="21" name="TextBox 20">
            <a:hlinkClick r:id="rId7" action="ppaction://hlinksldjump"/>
            <a:extLst>
              <a:ext uri="{FF2B5EF4-FFF2-40B4-BE49-F238E27FC236}">
                <a16:creationId xmlns:a16="http://schemas.microsoft.com/office/drawing/2014/main" id="{C7EAECE2-A398-4813-9729-680D7C580B44}"/>
              </a:ext>
            </a:extLst>
          </p:cNvPr>
          <p:cNvSpPr txBox="1"/>
          <p:nvPr/>
        </p:nvSpPr>
        <p:spPr>
          <a:xfrm>
            <a:off x="4359351" y="6028867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591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B50B141-D80B-467A-9B05-07017E18C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58" y="2889994"/>
            <a:ext cx="1018291" cy="1020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80D8E9-9070-45A2-9637-F2869181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33" y="2889994"/>
            <a:ext cx="1018291" cy="1020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AF0AA6-2F8E-42F1-9339-55F3B5871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95" y="2865868"/>
            <a:ext cx="103890" cy="9739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92D118-1982-4B91-8EAC-6183D869A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15" y="2865868"/>
            <a:ext cx="103890" cy="9739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6D9349-0991-4571-B4A8-D5033C245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35" y="2865868"/>
            <a:ext cx="103890" cy="9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756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3018393" y="1216645"/>
            <a:ext cx="424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Which number is even?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3908829" y="1905846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35, 40, 61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489146" y="3310107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35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489146" y="4564818"/>
            <a:ext cx="116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40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489146" y="5858417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61</a:t>
            </a:r>
          </a:p>
        </p:txBody>
      </p:sp>
    </p:spTree>
    <p:extLst>
      <p:ext uri="{BB962C8B-B14F-4D97-AF65-F5344CB8AC3E}">
        <p14:creationId xmlns:p14="http://schemas.microsoft.com/office/powerpoint/2010/main" val="22765175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8146563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1928462" y="2217312"/>
            <a:ext cx="6412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Great practice!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420309" y="5319824"/>
            <a:ext cx="74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252761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65717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1198</Words>
  <Application>Microsoft Office PowerPoint</Application>
  <PresentationFormat>Custom</PresentationFormat>
  <Paragraphs>241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Calibri Light</vt:lpstr>
      <vt:lpstr>Comic Sans MS</vt:lpstr>
      <vt:lpstr>KG Be Still And Know</vt:lpstr>
      <vt:lpstr>KG Behind These Hazel Eyes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9</cp:revision>
  <dcterms:created xsi:type="dcterms:W3CDTF">2018-07-22T21:39:48Z</dcterms:created>
  <dcterms:modified xsi:type="dcterms:W3CDTF">2018-07-22T23:36:12Z</dcterms:modified>
</cp:coreProperties>
</file>