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334" r:id="rId4"/>
    <p:sldId id="335" r:id="rId5"/>
    <p:sldId id="263" r:id="rId6"/>
    <p:sldId id="332" r:id="rId7"/>
    <p:sldId id="333" r:id="rId8"/>
    <p:sldId id="264" r:id="rId9"/>
    <p:sldId id="330" r:id="rId10"/>
    <p:sldId id="331" r:id="rId11"/>
    <p:sldId id="265" r:id="rId12"/>
    <p:sldId id="328" r:id="rId13"/>
    <p:sldId id="329" r:id="rId14"/>
    <p:sldId id="266" r:id="rId15"/>
    <p:sldId id="326" r:id="rId16"/>
    <p:sldId id="327" r:id="rId17"/>
    <p:sldId id="270" r:id="rId18"/>
    <p:sldId id="324" r:id="rId19"/>
    <p:sldId id="325" r:id="rId20"/>
    <p:sldId id="268" r:id="rId21"/>
    <p:sldId id="322" r:id="rId22"/>
    <p:sldId id="323" r:id="rId23"/>
    <p:sldId id="267" r:id="rId24"/>
    <p:sldId id="320" r:id="rId25"/>
    <p:sldId id="321" r:id="rId26"/>
    <p:sldId id="269" r:id="rId27"/>
    <p:sldId id="318" r:id="rId28"/>
    <p:sldId id="319" r:id="rId29"/>
    <p:sldId id="271" r:id="rId30"/>
    <p:sldId id="316" r:id="rId31"/>
    <p:sldId id="317" r:id="rId32"/>
    <p:sldId id="272" r:id="rId33"/>
    <p:sldId id="314" r:id="rId34"/>
    <p:sldId id="315" r:id="rId35"/>
    <p:sldId id="273" r:id="rId36"/>
    <p:sldId id="312" r:id="rId37"/>
    <p:sldId id="313" r:id="rId38"/>
    <p:sldId id="274" r:id="rId39"/>
    <p:sldId id="310" r:id="rId40"/>
    <p:sldId id="311" r:id="rId41"/>
    <p:sldId id="275" r:id="rId42"/>
    <p:sldId id="306" r:id="rId43"/>
    <p:sldId id="307" r:id="rId44"/>
    <p:sldId id="276" r:id="rId45"/>
    <p:sldId id="308" r:id="rId46"/>
    <p:sldId id="309" r:id="rId47"/>
    <p:sldId id="277" r:id="rId48"/>
    <p:sldId id="304" r:id="rId49"/>
    <p:sldId id="305" r:id="rId50"/>
    <p:sldId id="278" r:id="rId51"/>
    <p:sldId id="302" r:id="rId52"/>
    <p:sldId id="303" r:id="rId53"/>
    <p:sldId id="279" r:id="rId54"/>
    <p:sldId id="300" r:id="rId55"/>
    <p:sldId id="301" r:id="rId56"/>
    <p:sldId id="280" r:id="rId57"/>
    <p:sldId id="298" r:id="rId58"/>
    <p:sldId id="299" r:id="rId59"/>
    <p:sldId id="281" r:id="rId60"/>
    <p:sldId id="296" r:id="rId61"/>
    <p:sldId id="297" r:id="rId62"/>
    <p:sldId id="282" r:id="rId63"/>
    <p:sldId id="294" r:id="rId64"/>
    <p:sldId id="295" r:id="rId65"/>
    <p:sldId id="283" r:id="rId66"/>
    <p:sldId id="292" r:id="rId67"/>
    <p:sldId id="293" r:id="rId68"/>
    <p:sldId id="286" r:id="rId69"/>
    <p:sldId id="290" r:id="rId70"/>
    <p:sldId id="291" r:id="rId71"/>
    <p:sldId id="284" r:id="rId72"/>
    <p:sldId id="288" r:id="rId73"/>
    <p:sldId id="289" r:id="rId74"/>
    <p:sldId id="285" r:id="rId75"/>
    <p:sldId id="261" r:id="rId76"/>
    <p:sldId id="287" r:id="rId7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6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47A-7597-4128-B1FC-3BACA1B8E453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1D8A-671D-46D0-96E1-3F3464A3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47A-7597-4128-B1FC-3BACA1B8E453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1D8A-671D-46D0-96E1-3F3464A3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2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47A-7597-4128-B1FC-3BACA1B8E453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1D8A-671D-46D0-96E1-3F3464A3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1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47A-7597-4128-B1FC-3BACA1B8E453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1D8A-671D-46D0-96E1-3F3464A3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9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47A-7597-4128-B1FC-3BACA1B8E453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1D8A-671D-46D0-96E1-3F3464A3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1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47A-7597-4128-B1FC-3BACA1B8E453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1D8A-671D-46D0-96E1-3F3464A3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6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47A-7597-4128-B1FC-3BACA1B8E453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1D8A-671D-46D0-96E1-3F3464A3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9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47A-7597-4128-B1FC-3BACA1B8E453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1D8A-671D-46D0-96E1-3F3464A3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47A-7597-4128-B1FC-3BACA1B8E453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1D8A-671D-46D0-96E1-3F3464A3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9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47A-7597-4128-B1FC-3BACA1B8E453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1D8A-671D-46D0-96E1-3F3464A3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3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47A-7597-4128-B1FC-3BACA1B8E453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1D8A-671D-46D0-96E1-3F3464A3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6347A-7597-4128-B1FC-3BACA1B8E453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01D8A-671D-46D0-96E1-3F3464A3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5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" Target="slide39.xml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" Target="slide43.xml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" Target="slide45.xml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3861379" y="1201783"/>
            <a:ext cx="2552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KG Behind These Hazel Eyes" panose="02000506000000020004" pitchFamily="2" charset="0"/>
              </a:rPr>
              <a:t>3</a:t>
            </a:r>
            <a:r>
              <a:rPr lang="en-US" sz="4000" baseline="30000" dirty="0">
                <a:latin typeface="KG Behind These Hazel Eyes" panose="02000506000000020004" pitchFamily="2" charset="0"/>
              </a:rPr>
              <a:t>rd</a:t>
            </a:r>
            <a:r>
              <a:rPr lang="en-US" sz="4000" dirty="0">
                <a:latin typeface="KG Behind These Hazel Eyes" panose="02000506000000020004" pitchFamily="2" charset="0"/>
              </a:rPr>
              <a:t> Grade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C0791-C1C8-4C2B-8983-6888EBB5F453}"/>
              </a:ext>
            </a:extLst>
          </p:cNvPr>
          <p:cNvSpPr txBox="1"/>
          <p:nvPr/>
        </p:nvSpPr>
        <p:spPr>
          <a:xfrm>
            <a:off x="2219231" y="1808770"/>
            <a:ext cx="5837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Number Sense Review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EBB7C-8598-4D38-B65C-07BCF2D203C5}"/>
              </a:ext>
            </a:extLst>
          </p:cNvPr>
          <p:cNvSpPr txBox="1"/>
          <p:nvPr/>
        </p:nvSpPr>
        <p:spPr>
          <a:xfrm>
            <a:off x="4407265" y="5703100"/>
            <a:ext cx="1461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created by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3113482" y="6103210"/>
            <a:ext cx="404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KG Be Still And Know" panose="02000503000000020004" pitchFamily="2" charset="0"/>
              </a:rPr>
              <a:t>The Curriculum Corner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C0911A-9AA6-439B-A9B7-FED34A8DE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79" y="2590922"/>
            <a:ext cx="2406266" cy="303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92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832412" y="2074382"/>
            <a:ext cx="43935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Way to go!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482146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5CAE2D-6D1B-4CAD-9227-B702F2EA3FCC}"/>
              </a:ext>
            </a:extLst>
          </p:cNvPr>
          <p:cNvSpPr txBox="1"/>
          <p:nvPr/>
        </p:nvSpPr>
        <p:spPr>
          <a:xfrm>
            <a:off x="1905939" y="1157779"/>
            <a:ext cx="6246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standard form.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1CA5D-99EA-455B-8C40-26B79C49DBE8}"/>
              </a:ext>
            </a:extLst>
          </p:cNvPr>
          <p:cNvSpPr txBox="1"/>
          <p:nvPr/>
        </p:nvSpPr>
        <p:spPr>
          <a:xfrm>
            <a:off x="1584857" y="1722759"/>
            <a:ext cx="6888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five hundred thirty-nine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DB6EF182-4434-4CFA-9243-BDD28955F860}"/>
              </a:ext>
            </a:extLst>
          </p:cNvPr>
          <p:cNvSpPr txBox="1"/>
          <p:nvPr/>
        </p:nvSpPr>
        <p:spPr>
          <a:xfrm>
            <a:off x="4130605" y="3068755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593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BA6998B9-F43D-4429-A30A-EF08338D9966}"/>
              </a:ext>
            </a:extLst>
          </p:cNvPr>
          <p:cNvSpPr txBox="1"/>
          <p:nvPr/>
        </p:nvSpPr>
        <p:spPr>
          <a:xfrm>
            <a:off x="4130605" y="4304749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539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41B1020F-C539-41D5-920F-CF244D886196}"/>
              </a:ext>
            </a:extLst>
          </p:cNvPr>
          <p:cNvSpPr txBox="1"/>
          <p:nvPr/>
        </p:nvSpPr>
        <p:spPr>
          <a:xfrm>
            <a:off x="4144140" y="5721365"/>
            <a:ext cx="70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509</a:t>
            </a:r>
          </a:p>
        </p:txBody>
      </p:sp>
    </p:spTree>
    <p:extLst>
      <p:ext uri="{BB962C8B-B14F-4D97-AF65-F5344CB8AC3E}">
        <p14:creationId xmlns:p14="http://schemas.microsoft.com/office/powerpoint/2010/main" val="2030943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AFE86-4FD0-4730-A6BD-4B73DDD3AB97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6147528-DC2D-4849-B6F7-BE0C95B3C4DA}"/>
              </a:ext>
            </a:extLst>
          </p:cNvPr>
          <p:cNvSpPr txBox="1"/>
          <p:nvPr/>
        </p:nvSpPr>
        <p:spPr>
          <a:xfrm>
            <a:off x="1645217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480841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832412" y="2074382"/>
            <a:ext cx="46376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Very good!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822703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5CAE2D-6D1B-4CAD-9227-B702F2EA3FCC}"/>
              </a:ext>
            </a:extLst>
          </p:cNvPr>
          <p:cNvSpPr txBox="1"/>
          <p:nvPr/>
        </p:nvSpPr>
        <p:spPr>
          <a:xfrm>
            <a:off x="1905939" y="1157779"/>
            <a:ext cx="6246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standard form.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1CA5D-99EA-455B-8C40-26B79C49DBE8}"/>
              </a:ext>
            </a:extLst>
          </p:cNvPr>
          <p:cNvSpPr txBox="1"/>
          <p:nvPr/>
        </p:nvSpPr>
        <p:spPr>
          <a:xfrm>
            <a:off x="1661669" y="1546324"/>
            <a:ext cx="67350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seven thousand, two hundred fifty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DB6EF182-4434-4CFA-9243-BDD28955F860}"/>
              </a:ext>
            </a:extLst>
          </p:cNvPr>
          <p:cNvSpPr txBox="1"/>
          <p:nvPr/>
        </p:nvSpPr>
        <p:spPr>
          <a:xfrm>
            <a:off x="4130605" y="3068755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7,255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A6998B9-F43D-4429-A30A-EF08338D9966}"/>
              </a:ext>
            </a:extLst>
          </p:cNvPr>
          <p:cNvSpPr txBox="1"/>
          <p:nvPr/>
        </p:nvSpPr>
        <p:spPr>
          <a:xfrm>
            <a:off x="4130605" y="4304749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7,252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1B1020F-C539-41D5-920F-CF244D886196}"/>
              </a:ext>
            </a:extLst>
          </p:cNvPr>
          <p:cNvSpPr txBox="1"/>
          <p:nvPr/>
        </p:nvSpPr>
        <p:spPr>
          <a:xfrm>
            <a:off x="4144140" y="5721365"/>
            <a:ext cx="70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7,250</a:t>
            </a:r>
          </a:p>
        </p:txBody>
      </p:sp>
    </p:spTree>
    <p:extLst>
      <p:ext uri="{BB962C8B-B14F-4D97-AF65-F5344CB8AC3E}">
        <p14:creationId xmlns:p14="http://schemas.microsoft.com/office/powerpoint/2010/main" val="4294366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AFE86-4FD0-4730-A6BD-4B73DDD3AB97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6147528-DC2D-4849-B6F7-BE0C95B3C4DA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277071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3464655" y="2236362"/>
            <a:ext cx="35175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Perfect!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535669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5CAE2D-6D1B-4CAD-9227-B702F2EA3FCC}"/>
              </a:ext>
            </a:extLst>
          </p:cNvPr>
          <p:cNvSpPr txBox="1"/>
          <p:nvPr/>
        </p:nvSpPr>
        <p:spPr>
          <a:xfrm>
            <a:off x="1905939" y="1157779"/>
            <a:ext cx="6246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standard form.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1CA5D-99EA-455B-8C40-26B79C49DBE8}"/>
              </a:ext>
            </a:extLst>
          </p:cNvPr>
          <p:cNvSpPr txBox="1"/>
          <p:nvPr/>
        </p:nvSpPr>
        <p:spPr>
          <a:xfrm>
            <a:off x="1661669" y="1546324"/>
            <a:ext cx="67350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two thousand, ninety-eight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DB6EF182-4434-4CFA-9243-BDD28955F860}"/>
              </a:ext>
            </a:extLst>
          </p:cNvPr>
          <p:cNvSpPr txBox="1"/>
          <p:nvPr/>
        </p:nvSpPr>
        <p:spPr>
          <a:xfrm>
            <a:off x="4130605" y="3068755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2,098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BA6998B9-F43D-4429-A30A-EF08338D9966}"/>
              </a:ext>
            </a:extLst>
          </p:cNvPr>
          <p:cNvSpPr txBox="1"/>
          <p:nvPr/>
        </p:nvSpPr>
        <p:spPr>
          <a:xfrm>
            <a:off x="4130605" y="4304749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2,908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1B1020F-C539-41D5-920F-CF244D886196}"/>
              </a:ext>
            </a:extLst>
          </p:cNvPr>
          <p:cNvSpPr txBox="1"/>
          <p:nvPr/>
        </p:nvSpPr>
        <p:spPr>
          <a:xfrm>
            <a:off x="4144140" y="5721365"/>
            <a:ext cx="70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2,980</a:t>
            </a:r>
          </a:p>
        </p:txBody>
      </p:sp>
    </p:spTree>
    <p:extLst>
      <p:ext uri="{BB962C8B-B14F-4D97-AF65-F5344CB8AC3E}">
        <p14:creationId xmlns:p14="http://schemas.microsoft.com/office/powerpoint/2010/main" val="2939478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AFE86-4FD0-4730-A6BD-4B73DDD3AB97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6147528-DC2D-4849-B6F7-BE0C95B3C4DA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710645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832412" y="2074382"/>
            <a:ext cx="43935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Way to go!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18784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5CAE2D-6D1B-4CAD-9227-B702F2EA3FCC}"/>
              </a:ext>
            </a:extLst>
          </p:cNvPr>
          <p:cNvSpPr txBox="1"/>
          <p:nvPr/>
        </p:nvSpPr>
        <p:spPr>
          <a:xfrm>
            <a:off x="2251163" y="1098948"/>
            <a:ext cx="555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word form.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1CA5D-99EA-455B-8C40-26B79C49DBE8}"/>
              </a:ext>
            </a:extLst>
          </p:cNvPr>
          <p:cNvSpPr txBox="1"/>
          <p:nvPr/>
        </p:nvSpPr>
        <p:spPr>
          <a:xfrm>
            <a:off x="4425509" y="1907339"/>
            <a:ext cx="1207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268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DB6EF182-4434-4CFA-9243-BDD28955F860}"/>
              </a:ext>
            </a:extLst>
          </p:cNvPr>
          <p:cNvSpPr txBox="1"/>
          <p:nvPr/>
        </p:nvSpPr>
        <p:spPr>
          <a:xfrm>
            <a:off x="1666260" y="3178314"/>
            <a:ext cx="6073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two hundred sixty-eight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BA6998B9-F43D-4429-A30A-EF08338D9966}"/>
              </a:ext>
            </a:extLst>
          </p:cNvPr>
          <p:cNvSpPr txBox="1"/>
          <p:nvPr/>
        </p:nvSpPr>
        <p:spPr>
          <a:xfrm>
            <a:off x="1666260" y="4471912"/>
            <a:ext cx="7032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two hundred and sixty-eight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1B1020F-C539-41D5-920F-CF244D886196}"/>
              </a:ext>
            </a:extLst>
          </p:cNvPr>
          <p:cNvSpPr txBox="1"/>
          <p:nvPr/>
        </p:nvSpPr>
        <p:spPr>
          <a:xfrm>
            <a:off x="1666260" y="5765511"/>
            <a:ext cx="5891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two hundred eighty-six</a:t>
            </a:r>
          </a:p>
        </p:txBody>
      </p:sp>
    </p:spTree>
    <p:extLst>
      <p:ext uri="{BB962C8B-B14F-4D97-AF65-F5344CB8AC3E}">
        <p14:creationId xmlns:p14="http://schemas.microsoft.com/office/powerpoint/2010/main" val="734339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5CAE2D-6D1B-4CAD-9227-B702F2EA3FCC}"/>
              </a:ext>
            </a:extLst>
          </p:cNvPr>
          <p:cNvSpPr txBox="1"/>
          <p:nvPr/>
        </p:nvSpPr>
        <p:spPr>
          <a:xfrm>
            <a:off x="1481133" y="1151647"/>
            <a:ext cx="7221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value of the underlined number.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1CA5D-99EA-455B-8C40-26B79C49DBE8}"/>
              </a:ext>
            </a:extLst>
          </p:cNvPr>
          <p:cNvSpPr txBox="1"/>
          <p:nvPr/>
        </p:nvSpPr>
        <p:spPr>
          <a:xfrm>
            <a:off x="1661668" y="1708609"/>
            <a:ext cx="6735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8</a:t>
            </a:r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3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1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DB6EF182-4434-4CFA-9243-BDD28955F860}"/>
              </a:ext>
            </a:extLst>
          </p:cNvPr>
          <p:cNvSpPr txBox="1"/>
          <p:nvPr/>
        </p:nvSpPr>
        <p:spPr>
          <a:xfrm>
            <a:off x="4130605" y="3068755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300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BA6998B9-F43D-4429-A30A-EF08338D9966}"/>
              </a:ext>
            </a:extLst>
          </p:cNvPr>
          <p:cNvSpPr txBox="1"/>
          <p:nvPr/>
        </p:nvSpPr>
        <p:spPr>
          <a:xfrm>
            <a:off x="4130605" y="4304749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30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41B1020F-C539-41D5-920F-CF244D886196}"/>
              </a:ext>
            </a:extLst>
          </p:cNvPr>
          <p:cNvSpPr txBox="1"/>
          <p:nvPr/>
        </p:nvSpPr>
        <p:spPr>
          <a:xfrm>
            <a:off x="4130605" y="5706148"/>
            <a:ext cx="70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3</a:t>
            </a:r>
          </a:p>
        </p:txBody>
      </p:sp>
    </p:spTree>
    <p:extLst>
      <p:ext uri="{BB962C8B-B14F-4D97-AF65-F5344CB8AC3E}">
        <p14:creationId xmlns:p14="http://schemas.microsoft.com/office/powerpoint/2010/main" val="2808680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AFE86-4FD0-4730-A6BD-4B73DDD3AB97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6147528-DC2D-4849-B6F7-BE0C95B3C4DA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4213279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832412" y="2074382"/>
            <a:ext cx="43935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Way to go!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440645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5CAE2D-6D1B-4CAD-9227-B702F2EA3FCC}"/>
              </a:ext>
            </a:extLst>
          </p:cNvPr>
          <p:cNvSpPr txBox="1"/>
          <p:nvPr/>
        </p:nvSpPr>
        <p:spPr>
          <a:xfrm>
            <a:off x="1497453" y="1185389"/>
            <a:ext cx="7221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value of the underlined number.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1CA5D-99EA-455B-8C40-26B79C49DBE8}"/>
              </a:ext>
            </a:extLst>
          </p:cNvPr>
          <p:cNvSpPr txBox="1"/>
          <p:nvPr/>
        </p:nvSpPr>
        <p:spPr>
          <a:xfrm>
            <a:off x="1661668" y="1708609"/>
            <a:ext cx="6735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2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,804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DB6EF182-4434-4CFA-9243-BDD28955F860}"/>
              </a:ext>
            </a:extLst>
          </p:cNvPr>
          <p:cNvSpPr txBox="1"/>
          <p:nvPr/>
        </p:nvSpPr>
        <p:spPr>
          <a:xfrm>
            <a:off x="4130605" y="3068755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2,000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BA6998B9-F43D-4429-A30A-EF08338D9966}"/>
              </a:ext>
            </a:extLst>
          </p:cNvPr>
          <p:cNvSpPr txBox="1"/>
          <p:nvPr/>
        </p:nvSpPr>
        <p:spPr>
          <a:xfrm>
            <a:off x="4130605" y="4304749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200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1B1020F-C539-41D5-920F-CF244D886196}"/>
              </a:ext>
            </a:extLst>
          </p:cNvPr>
          <p:cNvSpPr txBox="1"/>
          <p:nvPr/>
        </p:nvSpPr>
        <p:spPr>
          <a:xfrm>
            <a:off x="4130605" y="5740625"/>
            <a:ext cx="70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20</a:t>
            </a:r>
          </a:p>
        </p:txBody>
      </p:sp>
    </p:spTree>
    <p:extLst>
      <p:ext uri="{BB962C8B-B14F-4D97-AF65-F5344CB8AC3E}">
        <p14:creationId xmlns:p14="http://schemas.microsoft.com/office/powerpoint/2010/main" val="3945442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AFE86-4FD0-4730-A6BD-4B73DDD3AB97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6147528-DC2D-4849-B6F7-BE0C95B3C4DA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411805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832412" y="2074382"/>
            <a:ext cx="43935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Way to go!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772255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5CAE2D-6D1B-4CAD-9227-B702F2EA3FCC}"/>
              </a:ext>
            </a:extLst>
          </p:cNvPr>
          <p:cNvSpPr txBox="1"/>
          <p:nvPr/>
        </p:nvSpPr>
        <p:spPr>
          <a:xfrm>
            <a:off x="1497453" y="1185389"/>
            <a:ext cx="7221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value of the underlined number.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1CA5D-99EA-455B-8C40-26B79C49DBE8}"/>
              </a:ext>
            </a:extLst>
          </p:cNvPr>
          <p:cNvSpPr txBox="1"/>
          <p:nvPr/>
        </p:nvSpPr>
        <p:spPr>
          <a:xfrm>
            <a:off x="1661668" y="1708609"/>
            <a:ext cx="6735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6,7</a:t>
            </a:r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1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3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DB6EF182-4434-4CFA-9243-BDD28955F860}"/>
              </a:ext>
            </a:extLst>
          </p:cNvPr>
          <p:cNvSpPr txBox="1"/>
          <p:nvPr/>
        </p:nvSpPr>
        <p:spPr>
          <a:xfrm>
            <a:off x="4130605" y="3068755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1,000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A6998B9-F43D-4429-A30A-EF08338D9966}"/>
              </a:ext>
            </a:extLst>
          </p:cNvPr>
          <p:cNvSpPr txBox="1"/>
          <p:nvPr/>
        </p:nvSpPr>
        <p:spPr>
          <a:xfrm>
            <a:off x="4130605" y="4304749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100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1B1020F-C539-41D5-920F-CF244D886196}"/>
              </a:ext>
            </a:extLst>
          </p:cNvPr>
          <p:cNvSpPr txBox="1"/>
          <p:nvPr/>
        </p:nvSpPr>
        <p:spPr>
          <a:xfrm>
            <a:off x="4130605" y="5706148"/>
            <a:ext cx="70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10</a:t>
            </a:r>
          </a:p>
        </p:txBody>
      </p:sp>
    </p:spTree>
    <p:extLst>
      <p:ext uri="{BB962C8B-B14F-4D97-AF65-F5344CB8AC3E}">
        <p14:creationId xmlns:p14="http://schemas.microsoft.com/office/powerpoint/2010/main" val="2259500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AFE86-4FD0-4730-A6BD-4B73DDD3AB97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6147528-DC2D-4849-B6F7-BE0C95B3C4DA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291294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832412" y="2074382"/>
            <a:ext cx="43935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Way to go!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877700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5CAE2D-6D1B-4CAD-9227-B702F2EA3FCC}"/>
              </a:ext>
            </a:extLst>
          </p:cNvPr>
          <p:cNvSpPr txBox="1"/>
          <p:nvPr/>
        </p:nvSpPr>
        <p:spPr>
          <a:xfrm>
            <a:off x="2664445" y="953541"/>
            <a:ext cx="4729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missing numbers.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DB6EF182-4434-4CFA-9243-BDD28955F860}"/>
              </a:ext>
            </a:extLst>
          </p:cNvPr>
          <p:cNvSpPr txBox="1"/>
          <p:nvPr/>
        </p:nvSpPr>
        <p:spPr>
          <a:xfrm>
            <a:off x="4130605" y="3068755"/>
            <a:ext cx="253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43, 44, 48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A6998B9-F43D-4429-A30A-EF08338D9966}"/>
              </a:ext>
            </a:extLst>
          </p:cNvPr>
          <p:cNvSpPr txBox="1"/>
          <p:nvPr/>
        </p:nvSpPr>
        <p:spPr>
          <a:xfrm>
            <a:off x="4130605" y="4304749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41, 43, 48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1B1020F-C539-41D5-920F-CF244D886196}"/>
              </a:ext>
            </a:extLst>
          </p:cNvPr>
          <p:cNvSpPr txBox="1"/>
          <p:nvPr/>
        </p:nvSpPr>
        <p:spPr>
          <a:xfrm>
            <a:off x="4130605" y="5705376"/>
            <a:ext cx="70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41, 44, 48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A728D-D5EA-41AC-9C76-F337FE126637}"/>
              </a:ext>
            </a:extLst>
          </p:cNvPr>
          <p:cNvSpPr txBox="1"/>
          <p:nvPr/>
        </p:nvSpPr>
        <p:spPr>
          <a:xfrm>
            <a:off x="2235962" y="2292024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40</a:t>
            </a:r>
            <a:endParaRPr lang="en-US" sz="1050" dirty="0">
              <a:latin typeface="KG Behind These Hazel Eyes" panose="02000506000000020004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DE41BF-1649-4F70-8330-A958FDBDAB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60" b="28347"/>
          <a:stretch/>
        </p:blipFill>
        <p:spPr>
          <a:xfrm>
            <a:off x="1935475" y="1805810"/>
            <a:ext cx="6187440" cy="3638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32DFB0-9F69-48EB-80FD-4F2A4BF7F5DA}"/>
              </a:ext>
            </a:extLst>
          </p:cNvPr>
          <p:cNvSpPr txBox="1"/>
          <p:nvPr/>
        </p:nvSpPr>
        <p:spPr>
          <a:xfrm>
            <a:off x="5180265" y="2298740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45</a:t>
            </a:r>
            <a:endParaRPr lang="en-US" sz="1050" dirty="0">
              <a:latin typeface="KG Behind These Hazel Eyes" panose="02000506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0FC573-28BA-4125-BF7E-C57E4122433A}"/>
              </a:ext>
            </a:extLst>
          </p:cNvPr>
          <p:cNvSpPr txBox="1"/>
          <p:nvPr/>
        </p:nvSpPr>
        <p:spPr>
          <a:xfrm>
            <a:off x="6311641" y="2286581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47</a:t>
            </a:r>
            <a:endParaRPr lang="en-US" sz="1050" dirty="0">
              <a:latin typeface="KG Behind These Hazel Eyes" panose="02000506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36E023-CB97-40A5-B074-18E52C48B6C0}"/>
              </a:ext>
            </a:extLst>
          </p:cNvPr>
          <p:cNvSpPr/>
          <p:nvPr/>
        </p:nvSpPr>
        <p:spPr>
          <a:xfrm>
            <a:off x="2880356" y="2298740"/>
            <a:ext cx="540533" cy="535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AD345A-40FD-47D7-8EA6-FD324CBA5AC9}"/>
              </a:ext>
            </a:extLst>
          </p:cNvPr>
          <p:cNvSpPr/>
          <p:nvPr/>
        </p:nvSpPr>
        <p:spPr>
          <a:xfrm>
            <a:off x="4595999" y="2286581"/>
            <a:ext cx="540533" cy="535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B5E989-041D-4727-866F-CEC2432D121C}"/>
              </a:ext>
            </a:extLst>
          </p:cNvPr>
          <p:cNvSpPr/>
          <p:nvPr/>
        </p:nvSpPr>
        <p:spPr>
          <a:xfrm>
            <a:off x="6859038" y="2286581"/>
            <a:ext cx="540533" cy="535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3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AFE86-4FD0-4730-A6BD-4B73DDD3AB97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6147528-DC2D-4849-B6F7-BE0C95B3C4DA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043663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AFE86-4FD0-4730-A6BD-4B73DDD3AB97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6147528-DC2D-4849-B6F7-BE0C95B3C4DA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009851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832412" y="2074382"/>
            <a:ext cx="43935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Way to go!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201890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5CAE2D-6D1B-4CAD-9227-B702F2EA3FCC}"/>
              </a:ext>
            </a:extLst>
          </p:cNvPr>
          <p:cNvSpPr txBox="1"/>
          <p:nvPr/>
        </p:nvSpPr>
        <p:spPr>
          <a:xfrm>
            <a:off x="2664445" y="953541"/>
            <a:ext cx="4729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missing numbers.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DB6EF182-4434-4CFA-9243-BDD28955F860}"/>
              </a:ext>
            </a:extLst>
          </p:cNvPr>
          <p:cNvSpPr txBox="1"/>
          <p:nvPr/>
        </p:nvSpPr>
        <p:spPr>
          <a:xfrm>
            <a:off x="4130605" y="3068755"/>
            <a:ext cx="253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72, 76, 88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A6998B9-F43D-4429-A30A-EF08338D9966}"/>
              </a:ext>
            </a:extLst>
          </p:cNvPr>
          <p:cNvSpPr txBox="1"/>
          <p:nvPr/>
        </p:nvSpPr>
        <p:spPr>
          <a:xfrm>
            <a:off x="4130605" y="4304749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71, 79, 85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1B1020F-C539-41D5-920F-CF244D886196}"/>
              </a:ext>
            </a:extLst>
          </p:cNvPr>
          <p:cNvSpPr txBox="1"/>
          <p:nvPr/>
        </p:nvSpPr>
        <p:spPr>
          <a:xfrm>
            <a:off x="4130605" y="5705376"/>
            <a:ext cx="70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72, 78, 86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607435-1864-4DB4-83D1-562D305C3B45}"/>
              </a:ext>
            </a:extLst>
          </p:cNvPr>
          <p:cNvSpPr txBox="1"/>
          <p:nvPr/>
        </p:nvSpPr>
        <p:spPr>
          <a:xfrm>
            <a:off x="2284298" y="2127379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70</a:t>
            </a:r>
            <a:endParaRPr lang="en-US" sz="1050" dirty="0">
              <a:latin typeface="KG Behind These Hazel Eyes" panose="02000506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C985A6-1F6E-449F-93AA-EDAA370CE9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60" b="28347"/>
          <a:stretch/>
        </p:blipFill>
        <p:spPr>
          <a:xfrm>
            <a:off x="1983811" y="1641165"/>
            <a:ext cx="6187440" cy="3638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4369C2-616B-42D7-B6FF-79B2B1DD35BB}"/>
              </a:ext>
            </a:extLst>
          </p:cNvPr>
          <p:cNvSpPr txBox="1"/>
          <p:nvPr/>
        </p:nvSpPr>
        <p:spPr>
          <a:xfrm>
            <a:off x="5228601" y="2134095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80</a:t>
            </a:r>
            <a:endParaRPr lang="en-US" sz="1050" dirty="0">
              <a:latin typeface="KG Behind These Hazel Eyes" panose="0200050600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9C945A-677F-4DAD-8D05-D47EDAD89827}"/>
              </a:ext>
            </a:extLst>
          </p:cNvPr>
          <p:cNvSpPr txBox="1"/>
          <p:nvPr/>
        </p:nvSpPr>
        <p:spPr>
          <a:xfrm>
            <a:off x="6359977" y="2121936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84</a:t>
            </a:r>
            <a:endParaRPr lang="en-US" sz="1050" dirty="0">
              <a:latin typeface="KG Behind These Hazel Eyes" panose="0200050600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C0876C-08BE-43BC-A094-11D1E9709537}"/>
              </a:ext>
            </a:extLst>
          </p:cNvPr>
          <p:cNvSpPr/>
          <p:nvPr/>
        </p:nvSpPr>
        <p:spPr>
          <a:xfrm>
            <a:off x="2928692" y="2134095"/>
            <a:ext cx="540533" cy="535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05BE72-2550-4CEE-9BBF-B047F827371A}"/>
              </a:ext>
            </a:extLst>
          </p:cNvPr>
          <p:cNvSpPr/>
          <p:nvPr/>
        </p:nvSpPr>
        <p:spPr>
          <a:xfrm>
            <a:off x="4644335" y="2121936"/>
            <a:ext cx="540533" cy="535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6172A9-813C-42B7-870D-9B6AC5CE7BC5}"/>
              </a:ext>
            </a:extLst>
          </p:cNvPr>
          <p:cNvSpPr/>
          <p:nvPr/>
        </p:nvSpPr>
        <p:spPr>
          <a:xfrm>
            <a:off x="6915389" y="2121936"/>
            <a:ext cx="540533" cy="535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75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AFE86-4FD0-4730-A6BD-4B73DDD3AB97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6147528-DC2D-4849-B6F7-BE0C95B3C4DA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972767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832412" y="2074382"/>
            <a:ext cx="43935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Way to go!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981237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5CAE2D-6D1B-4CAD-9227-B702F2EA3FCC}"/>
              </a:ext>
            </a:extLst>
          </p:cNvPr>
          <p:cNvSpPr txBox="1"/>
          <p:nvPr/>
        </p:nvSpPr>
        <p:spPr>
          <a:xfrm>
            <a:off x="2664445" y="953541"/>
            <a:ext cx="4729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missing numbers.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DB6EF182-4434-4CFA-9243-BDD28955F860}"/>
              </a:ext>
            </a:extLst>
          </p:cNvPr>
          <p:cNvSpPr txBox="1"/>
          <p:nvPr/>
        </p:nvSpPr>
        <p:spPr>
          <a:xfrm>
            <a:off x="4130605" y="3068755"/>
            <a:ext cx="253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15, 30, 65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A6998B9-F43D-4429-A30A-EF08338D9966}"/>
              </a:ext>
            </a:extLst>
          </p:cNvPr>
          <p:cNvSpPr txBox="1"/>
          <p:nvPr/>
        </p:nvSpPr>
        <p:spPr>
          <a:xfrm>
            <a:off x="4130605" y="4304749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20, 35, 60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1B1020F-C539-41D5-920F-CF244D886196}"/>
              </a:ext>
            </a:extLst>
          </p:cNvPr>
          <p:cNvSpPr txBox="1"/>
          <p:nvPr/>
        </p:nvSpPr>
        <p:spPr>
          <a:xfrm>
            <a:off x="4130605" y="5705376"/>
            <a:ext cx="70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20, 35, 55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B80E4-A8CC-4930-80F8-01E07C2620A6}"/>
              </a:ext>
            </a:extLst>
          </p:cNvPr>
          <p:cNvSpPr txBox="1"/>
          <p:nvPr/>
        </p:nvSpPr>
        <p:spPr>
          <a:xfrm>
            <a:off x="2430527" y="2167637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15</a:t>
            </a:r>
            <a:endParaRPr lang="en-US" sz="1050" dirty="0">
              <a:latin typeface="KG Behind These Hazel Eyes" panose="02000506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77DACC-6595-4F6B-BE0C-82686668D1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60" b="28347"/>
          <a:stretch/>
        </p:blipFill>
        <p:spPr>
          <a:xfrm>
            <a:off x="2004712" y="1638013"/>
            <a:ext cx="6187440" cy="3638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5090B85-44E5-459D-ABAD-148C049EF0EF}"/>
              </a:ext>
            </a:extLst>
          </p:cNvPr>
          <p:cNvSpPr txBox="1"/>
          <p:nvPr/>
        </p:nvSpPr>
        <p:spPr>
          <a:xfrm>
            <a:off x="5249502" y="213094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40</a:t>
            </a:r>
            <a:endParaRPr lang="en-US" sz="1050" dirty="0">
              <a:latin typeface="KG Behind These Hazel Eyes" panose="0200050600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2434C5-D041-4963-AD53-C7F7EEAD0A5E}"/>
              </a:ext>
            </a:extLst>
          </p:cNvPr>
          <p:cNvSpPr txBox="1"/>
          <p:nvPr/>
        </p:nvSpPr>
        <p:spPr>
          <a:xfrm>
            <a:off x="6380878" y="2118784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50</a:t>
            </a:r>
            <a:endParaRPr lang="en-US" sz="1050" dirty="0">
              <a:latin typeface="KG Behind These Hazel Eyes" panose="02000506000000020004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083306-2EEB-4498-9B3E-78CE7BAAB009}"/>
              </a:ext>
            </a:extLst>
          </p:cNvPr>
          <p:cNvSpPr/>
          <p:nvPr/>
        </p:nvSpPr>
        <p:spPr>
          <a:xfrm>
            <a:off x="2949593" y="2130943"/>
            <a:ext cx="540533" cy="535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32AF43-9E29-42B4-8965-1219FA8DB05B}"/>
              </a:ext>
            </a:extLst>
          </p:cNvPr>
          <p:cNvSpPr/>
          <p:nvPr/>
        </p:nvSpPr>
        <p:spPr>
          <a:xfrm>
            <a:off x="4665236" y="2118784"/>
            <a:ext cx="540533" cy="535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7BB7C9-91DE-483B-8FA1-EE586F3F86D2}"/>
              </a:ext>
            </a:extLst>
          </p:cNvPr>
          <p:cNvSpPr/>
          <p:nvPr/>
        </p:nvSpPr>
        <p:spPr>
          <a:xfrm>
            <a:off x="6936290" y="2118784"/>
            <a:ext cx="540533" cy="535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3CEC34-6EC5-4B47-8BF1-20E5A68B57DF}"/>
              </a:ext>
            </a:extLst>
          </p:cNvPr>
          <p:cNvSpPr txBox="1"/>
          <p:nvPr/>
        </p:nvSpPr>
        <p:spPr>
          <a:xfrm>
            <a:off x="4192523" y="2155478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30</a:t>
            </a:r>
            <a:endParaRPr lang="en-US" sz="1050" dirty="0"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142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AFE86-4FD0-4730-A6BD-4B73DDD3AB97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6147528-DC2D-4849-B6F7-BE0C95B3C4DA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444475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832412" y="2074382"/>
            <a:ext cx="43935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Way to go!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107917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5CAE2D-6D1B-4CAD-9227-B702F2EA3FCC}"/>
              </a:ext>
            </a:extLst>
          </p:cNvPr>
          <p:cNvSpPr txBox="1"/>
          <p:nvPr/>
        </p:nvSpPr>
        <p:spPr>
          <a:xfrm>
            <a:off x="3544641" y="900256"/>
            <a:ext cx="3107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number.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DB6EF182-4434-4CFA-9243-BDD28955F860}"/>
              </a:ext>
            </a:extLst>
          </p:cNvPr>
          <p:cNvSpPr txBox="1"/>
          <p:nvPr/>
        </p:nvSpPr>
        <p:spPr>
          <a:xfrm>
            <a:off x="4115546" y="4176484"/>
            <a:ext cx="253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2,332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BA6998B9-F43D-4429-A30A-EF08338D9966}"/>
              </a:ext>
            </a:extLst>
          </p:cNvPr>
          <p:cNvSpPr txBox="1"/>
          <p:nvPr/>
        </p:nvSpPr>
        <p:spPr>
          <a:xfrm>
            <a:off x="4130605" y="499318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2,233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1B1020F-C539-41D5-920F-CF244D886196}"/>
              </a:ext>
            </a:extLst>
          </p:cNvPr>
          <p:cNvSpPr txBox="1"/>
          <p:nvPr/>
        </p:nvSpPr>
        <p:spPr>
          <a:xfrm>
            <a:off x="4148893" y="5809878"/>
            <a:ext cx="70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2,323</a:t>
            </a:r>
          </a:p>
        </p:txBody>
      </p:sp>
      <p:pic>
        <p:nvPicPr>
          <p:cNvPr id="16" name="Picture 2" descr="https://tse1.mm.bing.net/th?id=OIP.1YUVqmaTUUM1xK21dLsYWQHaH-&amp;pid=15.1&amp;P=0&amp;w=300&amp;h=300">
            <a:extLst>
              <a:ext uri="{FF2B5EF4-FFF2-40B4-BE49-F238E27FC236}">
                <a16:creationId xmlns:a16="http://schemas.microsoft.com/office/drawing/2014/main" id="{2423CCAE-AD7F-428E-A3AC-60564F55D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641" y="1546614"/>
            <a:ext cx="1328737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tse1.mm.bing.net/th?id=OIP.1YUVqmaTUUM1xK21dLsYWQHaH-&amp;pid=15.1&amp;P=0&amp;w=300&amp;h=300">
            <a:extLst>
              <a:ext uri="{FF2B5EF4-FFF2-40B4-BE49-F238E27FC236}">
                <a16:creationId xmlns:a16="http://schemas.microsoft.com/office/drawing/2014/main" id="{6E4A268C-1D57-4860-BAA9-27525D29B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46" y="1546614"/>
            <a:ext cx="1328737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804246-3BD3-4693-8AA3-E6ABDCCC2F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47" y="1595127"/>
            <a:ext cx="1018291" cy="10203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D2BD50-52C0-416F-9189-B44CD26FB2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53" y="1585705"/>
            <a:ext cx="1018291" cy="10203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8A5B44-E8E2-4CA9-AAA8-CBB7158D5D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58" y="2727048"/>
            <a:ext cx="103890" cy="9739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A17394-09D5-4CD6-8B19-535B0BD136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378" y="2727048"/>
            <a:ext cx="103890" cy="9739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980CCA-D1EB-49C0-8D1B-FF5AF961AF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98" y="2727048"/>
            <a:ext cx="103890" cy="9739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6EC21F1-271E-4B5F-B1B5-E835E6AF7E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760" y="3157288"/>
            <a:ext cx="112776" cy="1134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BD164FF-2EA3-44B9-A9FE-135746B7A5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80" y="3309688"/>
            <a:ext cx="112776" cy="1134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86D9AAB-C318-47DA-89F4-FCAF40C0C9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80" y="3462088"/>
            <a:ext cx="112776" cy="1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08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AFE86-4FD0-4730-A6BD-4B73DDD3AB97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6147528-DC2D-4849-B6F7-BE0C95B3C4DA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46303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331816" y="2138935"/>
            <a:ext cx="56891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Good thinking!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360410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832412" y="2074382"/>
            <a:ext cx="46305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Wonderful!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468104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5CAE2D-6D1B-4CAD-9227-B702F2EA3FCC}"/>
              </a:ext>
            </a:extLst>
          </p:cNvPr>
          <p:cNvSpPr txBox="1"/>
          <p:nvPr/>
        </p:nvSpPr>
        <p:spPr>
          <a:xfrm>
            <a:off x="3544641" y="900256"/>
            <a:ext cx="3107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number.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DB6EF182-4434-4CFA-9243-BDD28955F860}"/>
              </a:ext>
            </a:extLst>
          </p:cNvPr>
          <p:cNvSpPr txBox="1"/>
          <p:nvPr/>
        </p:nvSpPr>
        <p:spPr>
          <a:xfrm>
            <a:off x="4115546" y="4176484"/>
            <a:ext cx="253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1,365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BA6998B9-F43D-4429-A30A-EF08338D9966}"/>
              </a:ext>
            </a:extLst>
          </p:cNvPr>
          <p:cNvSpPr txBox="1"/>
          <p:nvPr/>
        </p:nvSpPr>
        <p:spPr>
          <a:xfrm>
            <a:off x="4130605" y="499318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1,546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1B1020F-C539-41D5-920F-CF244D886196}"/>
              </a:ext>
            </a:extLst>
          </p:cNvPr>
          <p:cNvSpPr txBox="1"/>
          <p:nvPr/>
        </p:nvSpPr>
        <p:spPr>
          <a:xfrm>
            <a:off x="4148893" y="5809878"/>
            <a:ext cx="70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1,365</a:t>
            </a:r>
          </a:p>
        </p:txBody>
      </p:sp>
      <p:pic>
        <p:nvPicPr>
          <p:cNvPr id="16" name="Picture 2" descr="https://tse1.mm.bing.net/th?id=OIP.1YUVqmaTUUM1xK21dLsYWQHaH-&amp;pid=15.1&amp;P=0&amp;w=300&amp;h=300">
            <a:extLst>
              <a:ext uri="{FF2B5EF4-FFF2-40B4-BE49-F238E27FC236}">
                <a16:creationId xmlns:a16="http://schemas.microsoft.com/office/drawing/2014/main" id="{2423CCAE-AD7F-428E-A3AC-60564F55D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86" y="1690638"/>
            <a:ext cx="1328737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804246-3BD3-4693-8AA3-E6ABDCCC2F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92" y="1739151"/>
            <a:ext cx="1018291" cy="10203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D2BD50-52C0-416F-9189-B44CD26FB2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98" y="1729729"/>
            <a:ext cx="1018291" cy="10203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8A5B44-E8E2-4CA9-AAA8-CBB7158D5D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38" y="1729729"/>
            <a:ext cx="103890" cy="9739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A17394-09D5-4CD6-8B19-535B0BD136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058" y="1729729"/>
            <a:ext cx="103890" cy="9739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980CCA-D1EB-49C0-8D1B-FF5AF961AF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78" y="1729729"/>
            <a:ext cx="103890" cy="9739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6EC21F1-271E-4B5F-B1B5-E835E6AF7E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760" y="3157288"/>
            <a:ext cx="112776" cy="1134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BD164FF-2EA3-44B9-A9FE-135746B7A5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80" y="3309688"/>
            <a:ext cx="112776" cy="1134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86D9AAB-C318-47DA-89F4-FCAF40C0C9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80" y="3462088"/>
            <a:ext cx="112776" cy="1134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1475CD-99C6-4D85-A700-E582C594FB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91" y="2847887"/>
            <a:ext cx="1018291" cy="1020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620F1C0-04EB-415F-BC7E-508404F334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38" y="2840477"/>
            <a:ext cx="103890" cy="9739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DFEBB78-A34F-41C2-9AB0-220E7EDD85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058" y="2840477"/>
            <a:ext cx="103890" cy="9739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2B386F2-477C-49CE-85EA-B2C3E38ABC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78" y="2840477"/>
            <a:ext cx="103890" cy="9739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28373E-1807-4A1C-B0FE-BD63981F5A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34" y="2787172"/>
            <a:ext cx="112776" cy="1134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AC624A9-B1C1-47BE-8E33-7CDA451C2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54" y="2950022"/>
            <a:ext cx="112776" cy="1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83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AFE86-4FD0-4730-A6BD-4B73DDD3AB97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6147528-DC2D-4849-B6F7-BE0C95B3C4DA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4165983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832412" y="2074382"/>
            <a:ext cx="43935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Way to go!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4320024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5CAE2D-6D1B-4CAD-9227-B702F2EA3FCC}"/>
              </a:ext>
            </a:extLst>
          </p:cNvPr>
          <p:cNvSpPr txBox="1"/>
          <p:nvPr/>
        </p:nvSpPr>
        <p:spPr>
          <a:xfrm>
            <a:off x="3544641" y="900256"/>
            <a:ext cx="3107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number.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DB6EF182-4434-4CFA-9243-BDD28955F860}"/>
              </a:ext>
            </a:extLst>
          </p:cNvPr>
          <p:cNvSpPr txBox="1"/>
          <p:nvPr/>
        </p:nvSpPr>
        <p:spPr>
          <a:xfrm>
            <a:off x="4115546" y="4176484"/>
            <a:ext cx="253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2,444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A6998B9-F43D-4429-A30A-EF08338D9966}"/>
              </a:ext>
            </a:extLst>
          </p:cNvPr>
          <p:cNvSpPr txBox="1"/>
          <p:nvPr/>
        </p:nvSpPr>
        <p:spPr>
          <a:xfrm>
            <a:off x="4130605" y="499318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2,483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1B1020F-C539-41D5-920F-CF244D886196}"/>
              </a:ext>
            </a:extLst>
          </p:cNvPr>
          <p:cNvSpPr txBox="1"/>
          <p:nvPr/>
        </p:nvSpPr>
        <p:spPr>
          <a:xfrm>
            <a:off x="4148893" y="5809878"/>
            <a:ext cx="70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2,484</a:t>
            </a:r>
          </a:p>
        </p:txBody>
      </p:sp>
      <p:pic>
        <p:nvPicPr>
          <p:cNvPr id="16" name="Picture 2" descr="https://tse1.mm.bing.net/th?id=OIP.1YUVqmaTUUM1xK21dLsYWQHaH-&amp;pid=15.1&amp;P=0&amp;w=300&amp;h=300">
            <a:extLst>
              <a:ext uri="{FF2B5EF4-FFF2-40B4-BE49-F238E27FC236}">
                <a16:creationId xmlns:a16="http://schemas.microsoft.com/office/drawing/2014/main" id="{2423CCAE-AD7F-428E-A3AC-60564F55D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522" y="1274943"/>
            <a:ext cx="1328737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804246-3BD3-4693-8AA3-E6ABDCCC2F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92" y="1739151"/>
            <a:ext cx="1018291" cy="10203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D2BD50-52C0-416F-9189-B44CD26FB2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98" y="1729729"/>
            <a:ext cx="1018291" cy="10203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8A5B44-E8E2-4CA9-AAA8-CBB7158D5D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38" y="1729729"/>
            <a:ext cx="103890" cy="9739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A17394-09D5-4CD6-8B19-535B0BD136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058" y="1729729"/>
            <a:ext cx="103890" cy="9739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980CCA-D1EB-49C0-8D1B-FF5AF961AF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78" y="1729729"/>
            <a:ext cx="103890" cy="9739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6EC21F1-271E-4B5F-B1B5-E835E6AF7E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760" y="3157288"/>
            <a:ext cx="112776" cy="1134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BD164FF-2EA3-44B9-A9FE-135746B7A5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80" y="3309688"/>
            <a:ext cx="112776" cy="1134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86D9AAB-C318-47DA-89F4-FCAF40C0C9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80" y="3462088"/>
            <a:ext cx="112776" cy="1134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1475CD-99C6-4D85-A700-E582C594FB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91" y="2847887"/>
            <a:ext cx="1018291" cy="1020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620F1C0-04EB-415F-BC7E-508404F334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38" y="2840477"/>
            <a:ext cx="103890" cy="9739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DFEBB78-A34F-41C2-9AB0-220E7EDD85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058" y="2840477"/>
            <a:ext cx="103890" cy="9739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2B386F2-477C-49CE-85EA-B2C3E38ABC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78" y="2840477"/>
            <a:ext cx="103890" cy="9739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AC624A9-B1C1-47BE-8E33-7CDA451C2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54" y="2950022"/>
            <a:ext cx="112776" cy="113485"/>
          </a:xfrm>
          <a:prstGeom prst="rect">
            <a:avLst/>
          </a:prstGeom>
        </p:spPr>
      </p:pic>
      <p:pic>
        <p:nvPicPr>
          <p:cNvPr id="32" name="Picture 2" descr="https://tse1.mm.bing.net/th?id=OIP.1YUVqmaTUUM1xK21dLsYWQHaH-&amp;pid=15.1&amp;P=0&amp;w=300&amp;h=300">
            <a:extLst>
              <a:ext uri="{FF2B5EF4-FFF2-40B4-BE49-F238E27FC236}">
                <a16:creationId xmlns:a16="http://schemas.microsoft.com/office/drawing/2014/main" id="{ED5AC5B2-6884-4CC1-B0E1-94E6CDA30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815" y="2759483"/>
            <a:ext cx="1328737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130CBFF-8CDE-48ED-B15B-5C5908E1A7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48" y="2847887"/>
            <a:ext cx="1018291" cy="10203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43233A3-F8BC-4367-A290-5C2E62E72B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540" y="1729728"/>
            <a:ext cx="103890" cy="9739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3E01A32-9354-42E6-8FFB-14ECCD8C7B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540" y="2840476"/>
            <a:ext cx="103890" cy="97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348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AFE86-4FD0-4730-A6BD-4B73DDD3AB97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6147528-DC2D-4849-B6F7-BE0C95B3C4DA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885714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318448" y="1631104"/>
            <a:ext cx="57159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KG Behind These Hazel Eyes" panose="02000506000000020004" pitchFamily="2" charset="0"/>
              </a:rPr>
              <a:t>You’re a math star!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7347837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DB6EF182-4434-4CFA-9243-BDD28955F860}"/>
              </a:ext>
            </a:extLst>
          </p:cNvPr>
          <p:cNvSpPr txBox="1"/>
          <p:nvPr/>
        </p:nvSpPr>
        <p:spPr>
          <a:xfrm>
            <a:off x="4130605" y="3068755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435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A6998B9-F43D-4429-A30A-EF08338D9966}"/>
              </a:ext>
            </a:extLst>
          </p:cNvPr>
          <p:cNvSpPr txBox="1"/>
          <p:nvPr/>
        </p:nvSpPr>
        <p:spPr>
          <a:xfrm>
            <a:off x="4130605" y="4304749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4,315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1B1020F-C539-41D5-920F-CF244D886196}"/>
              </a:ext>
            </a:extLst>
          </p:cNvPr>
          <p:cNvSpPr txBox="1"/>
          <p:nvPr/>
        </p:nvSpPr>
        <p:spPr>
          <a:xfrm>
            <a:off x="4130605" y="5706148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445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03E90-683A-4714-8FD3-7CB674FE68BE}"/>
              </a:ext>
            </a:extLst>
          </p:cNvPr>
          <p:cNvSpPr txBox="1"/>
          <p:nvPr/>
        </p:nvSpPr>
        <p:spPr>
          <a:xfrm>
            <a:off x="2380981" y="1337162"/>
            <a:ext cx="5690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I have 3 tens, 15 ones and 4 hundreds.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What number am I?</a:t>
            </a:r>
          </a:p>
        </p:txBody>
      </p:sp>
    </p:spTree>
    <p:extLst>
      <p:ext uri="{BB962C8B-B14F-4D97-AF65-F5344CB8AC3E}">
        <p14:creationId xmlns:p14="http://schemas.microsoft.com/office/powerpoint/2010/main" val="23112161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AFE86-4FD0-4730-A6BD-4B73DDD3AB97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6147528-DC2D-4849-B6F7-BE0C95B3C4DA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0901030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832412" y="2074382"/>
            <a:ext cx="45693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Marvelous!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4523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5CAE2D-6D1B-4CAD-9227-B702F2EA3FCC}"/>
              </a:ext>
            </a:extLst>
          </p:cNvPr>
          <p:cNvSpPr txBox="1"/>
          <p:nvPr/>
        </p:nvSpPr>
        <p:spPr>
          <a:xfrm>
            <a:off x="2251163" y="1098948"/>
            <a:ext cx="555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word form.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1CA5D-99EA-455B-8C40-26B79C49DBE8}"/>
              </a:ext>
            </a:extLst>
          </p:cNvPr>
          <p:cNvSpPr txBox="1"/>
          <p:nvPr/>
        </p:nvSpPr>
        <p:spPr>
          <a:xfrm>
            <a:off x="4217919" y="1853936"/>
            <a:ext cx="1622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6,234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DB6EF182-4434-4CFA-9243-BDD28955F860}"/>
              </a:ext>
            </a:extLst>
          </p:cNvPr>
          <p:cNvSpPr txBox="1"/>
          <p:nvPr/>
        </p:nvSpPr>
        <p:spPr>
          <a:xfrm>
            <a:off x="1679795" y="2684933"/>
            <a:ext cx="6698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six thousand, two hundred thirty-three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BA6998B9-F43D-4429-A30A-EF08338D9966}"/>
              </a:ext>
            </a:extLst>
          </p:cNvPr>
          <p:cNvSpPr txBox="1"/>
          <p:nvPr/>
        </p:nvSpPr>
        <p:spPr>
          <a:xfrm>
            <a:off x="1666260" y="4248304"/>
            <a:ext cx="6574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six thousand, two hundred thirty-four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41B1020F-C539-41D5-920F-CF244D886196}"/>
              </a:ext>
            </a:extLst>
          </p:cNvPr>
          <p:cNvSpPr txBox="1"/>
          <p:nvPr/>
        </p:nvSpPr>
        <p:spPr>
          <a:xfrm>
            <a:off x="1679795" y="5664920"/>
            <a:ext cx="7046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six thousand, three hundred, thirty-four</a:t>
            </a:r>
          </a:p>
        </p:txBody>
      </p:sp>
    </p:spTree>
    <p:extLst>
      <p:ext uri="{BB962C8B-B14F-4D97-AF65-F5344CB8AC3E}">
        <p14:creationId xmlns:p14="http://schemas.microsoft.com/office/powerpoint/2010/main" val="36353962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DB6EF182-4434-4CFA-9243-BDD28955F860}"/>
              </a:ext>
            </a:extLst>
          </p:cNvPr>
          <p:cNvSpPr txBox="1"/>
          <p:nvPr/>
        </p:nvSpPr>
        <p:spPr>
          <a:xfrm>
            <a:off x="4130605" y="3068755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493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BA6998B9-F43D-4429-A30A-EF08338D9966}"/>
              </a:ext>
            </a:extLst>
          </p:cNvPr>
          <p:cNvSpPr txBox="1"/>
          <p:nvPr/>
        </p:nvSpPr>
        <p:spPr>
          <a:xfrm>
            <a:off x="4130605" y="4304749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4,813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1B1020F-C539-41D5-920F-CF244D886196}"/>
              </a:ext>
            </a:extLst>
          </p:cNvPr>
          <p:cNvSpPr txBox="1"/>
          <p:nvPr/>
        </p:nvSpPr>
        <p:spPr>
          <a:xfrm>
            <a:off x="4130605" y="5706148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483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03E90-683A-4714-8FD3-7CB674FE68BE}"/>
              </a:ext>
            </a:extLst>
          </p:cNvPr>
          <p:cNvSpPr txBox="1"/>
          <p:nvPr/>
        </p:nvSpPr>
        <p:spPr>
          <a:xfrm>
            <a:off x="2380981" y="1337162"/>
            <a:ext cx="5690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I have 4 hundreds, 8 tens and 13 ones.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What number am I?</a:t>
            </a:r>
          </a:p>
        </p:txBody>
      </p:sp>
    </p:spTree>
    <p:extLst>
      <p:ext uri="{BB962C8B-B14F-4D97-AF65-F5344CB8AC3E}">
        <p14:creationId xmlns:p14="http://schemas.microsoft.com/office/powerpoint/2010/main" val="17326789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AFE86-4FD0-4730-A6BD-4B73DDD3AB97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6147528-DC2D-4849-B6F7-BE0C95B3C4DA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3035694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832412" y="2074382"/>
            <a:ext cx="42718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Keep it up!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4214325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DB6EF182-4434-4CFA-9243-BDD28955F860}"/>
              </a:ext>
            </a:extLst>
          </p:cNvPr>
          <p:cNvSpPr txBox="1"/>
          <p:nvPr/>
        </p:nvSpPr>
        <p:spPr>
          <a:xfrm>
            <a:off x="4130605" y="3068755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6,715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A6998B9-F43D-4429-A30A-EF08338D9966}"/>
              </a:ext>
            </a:extLst>
          </p:cNvPr>
          <p:cNvSpPr txBox="1"/>
          <p:nvPr/>
        </p:nvSpPr>
        <p:spPr>
          <a:xfrm>
            <a:off x="4130605" y="4304749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675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1B1020F-C539-41D5-920F-CF244D886196}"/>
              </a:ext>
            </a:extLst>
          </p:cNvPr>
          <p:cNvSpPr txBox="1"/>
          <p:nvPr/>
        </p:nvSpPr>
        <p:spPr>
          <a:xfrm>
            <a:off x="4130605" y="5706148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685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03E90-683A-4714-8FD3-7CB674FE68BE}"/>
              </a:ext>
            </a:extLst>
          </p:cNvPr>
          <p:cNvSpPr txBox="1"/>
          <p:nvPr/>
        </p:nvSpPr>
        <p:spPr>
          <a:xfrm>
            <a:off x="2380981" y="1337162"/>
            <a:ext cx="5690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I have 6 hundreds, 7 tens and 15 ones.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What number am I?</a:t>
            </a:r>
          </a:p>
        </p:txBody>
      </p:sp>
    </p:spTree>
    <p:extLst>
      <p:ext uri="{BB962C8B-B14F-4D97-AF65-F5344CB8AC3E}">
        <p14:creationId xmlns:p14="http://schemas.microsoft.com/office/powerpoint/2010/main" val="12211728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AFE86-4FD0-4730-A6BD-4B73DDD3AB97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6147528-DC2D-4849-B6F7-BE0C95B3C4DA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1606212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581605" y="2138935"/>
            <a:ext cx="50642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Great work!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6480877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DB6EF182-4434-4CFA-9243-BDD28955F860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BA6998B9-F43D-4429-A30A-EF08338D9966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&gt;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41B1020F-C539-41D5-920F-CF244D886196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03E90-683A-4714-8FD3-7CB674FE68BE}"/>
              </a:ext>
            </a:extLst>
          </p:cNvPr>
          <p:cNvSpPr txBox="1"/>
          <p:nvPr/>
        </p:nvSpPr>
        <p:spPr>
          <a:xfrm>
            <a:off x="3041937" y="1900991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6,260   ____   6,206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AA2558-3D5A-4A88-9E21-679132A36B5A}"/>
              </a:ext>
            </a:extLst>
          </p:cNvPr>
          <p:cNvSpPr txBox="1"/>
          <p:nvPr/>
        </p:nvSpPr>
        <p:spPr>
          <a:xfrm>
            <a:off x="3041937" y="1079454"/>
            <a:ext cx="426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</p:spTree>
    <p:extLst>
      <p:ext uri="{BB962C8B-B14F-4D97-AF65-F5344CB8AC3E}">
        <p14:creationId xmlns:p14="http://schemas.microsoft.com/office/powerpoint/2010/main" val="26314765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AFE86-4FD0-4730-A6BD-4B73DDD3AB97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6147528-DC2D-4849-B6F7-BE0C95B3C4DA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4544351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3759226" y="2231136"/>
            <a:ext cx="28343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Super!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660893" y="5069016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4653875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DB6EF182-4434-4CFA-9243-BDD28955F860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A6998B9-F43D-4429-A30A-EF08338D9966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&gt;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1B1020F-C539-41D5-920F-CF244D886196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03E90-683A-4714-8FD3-7CB674FE68BE}"/>
              </a:ext>
            </a:extLst>
          </p:cNvPr>
          <p:cNvSpPr txBox="1"/>
          <p:nvPr/>
        </p:nvSpPr>
        <p:spPr>
          <a:xfrm>
            <a:off x="3041937" y="1900991"/>
            <a:ext cx="405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3,817   ____   3,817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AA2558-3D5A-4A88-9E21-679132A36B5A}"/>
              </a:ext>
            </a:extLst>
          </p:cNvPr>
          <p:cNvSpPr txBox="1"/>
          <p:nvPr/>
        </p:nvSpPr>
        <p:spPr>
          <a:xfrm>
            <a:off x="3041937" y="1079454"/>
            <a:ext cx="426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</p:spTree>
    <p:extLst>
      <p:ext uri="{BB962C8B-B14F-4D97-AF65-F5344CB8AC3E}">
        <p14:creationId xmlns:p14="http://schemas.microsoft.com/office/powerpoint/2010/main" val="290862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AFE86-4FD0-4730-A6BD-4B73DDD3AB97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6147528-DC2D-4849-B6F7-BE0C95B3C4DA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3980453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AFE86-4FD0-4730-A6BD-4B73DDD3AB97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6147528-DC2D-4849-B6F7-BE0C95B3C4DA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8107043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832412" y="2074382"/>
            <a:ext cx="43935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Way to go!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0118532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DB6EF182-4434-4CFA-9243-BDD28955F860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BA6998B9-F43D-4429-A30A-EF08338D9966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&gt;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1B1020F-C539-41D5-920F-CF244D886196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03E90-683A-4714-8FD3-7CB674FE68BE}"/>
              </a:ext>
            </a:extLst>
          </p:cNvPr>
          <p:cNvSpPr txBox="1"/>
          <p:nvPr/>
        </p:nvSpPr>
        <p:spPr>
          <a:xfrm>
            <a:off x="3041937" y="1900991"/>
            <a:ext cx="405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9,163   ____   9,613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AA2558-3D5A-4A88-9E21-679132A36B5A}"/>
              </a:ext>
            </a:extLst>
          </p:cNvPr>
          <p:cNvSpPr txBox="1"/>
          <p:nvPr/>
        </p:nvSpPr>
        <p:spPr>
          <a:xfrm>
            <a:off x="3041937" y="1079454"/>
            <a:ext cx="426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</p:spTree>
    <p:extLst>
      <p:ext uri="{BB962C8B-B14F-4D97-AF65-F5344CB8AC3E}">
        <p14:creationId xmlns:p14="http://schemas.microsoft.com/office/powerpoint/2010/main" val="34032819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AFE86-4FD0-4730-A6BD-4B73DDD3AB97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6147528-DC2D-4849-B6F7-BE0C95B3C4DA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40527346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3313125" y="2231136"/>
            <a:ext cx="35175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Perfect!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9080127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DB6EF182-4434-4CFA-9243-BDD28955F860}"/>
              </a:ext>
            </a:extLst>
          </p:cNvPr>
          <p:cNvSpPr txBox="1"/>
          <p:nvPr/>
        </p:nvSpPr>
        <p:spPr>
          <a:xfrm>
            <a:off x="4365737" y="315235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7,030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A6998B9-F43D-4429-A30A-EF08338D9966}"/>
              </a:ext>
            </a:extLst>
          </p:cNvPr>
          <p:cNvSpPr txBox="1"/>
          <p:nvPr/>
        </p:nvSpPr>
        <p:spPr>
          <a:xfrm>
            <a:off x="4365737" y="438835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7,100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1B1020F-C539-41D5-920F-CF244D886196}"/>
              </a:ext>
            </a:extLst>
          </p:cNvPr>
          <p:cNvSpPr txBox="1"/>
          <p:nvPr/>
        </p:nvSpPr>
        <p:spPr>
          <a:xfrm>
            <a:off x="4365737" y="578975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7,040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03E90-683A-4714-8FD3-7CB674FE68BE}"/>
              </a:ext>
            </a:extLst>
          </p:cNvPr>
          <p:cNvSpPr txBox="1"/>
          <p:nvPr/>
        </p:nvSpPr>
        <p:spPr>
          <a:xfrm>
            <a:off x="4412791" y="1853766"/>
            <a:ext cx="1577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7,038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AA2558-3D5A-4A88-9E21-679132A36B5A}"/>
              </a:ext>
            </a:extLst>
          </p:cNvPr>
          <p:cNvSpPr txBox="1"/>
          <p:nvPr/>
        </p:nvSpPr>
        <p:spPr>
          <a:xfrm>
            <a:off x="2102116" y="1105486"/>
            <a:ext cx="5854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Round the number to the nearest ten.</a:t>
            </a:r>
          </a:p>
        </p:txBody>
      </p:sp>
    </p:spTree>
    <p:extLst>
      <p:ext uri="{BB962C8B-B14F-4D97-AF65-F5344CB8AC3E}">
        <p14:creationId xmlns:p14="http://schemas.microsoft.com/office/powerpoint/2010/main" val="35410459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AFE86-4FD0-4730-A6BD-4B73DDD3AB97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6147528-DC2D-4849-B6F7-BE0C95B3C4DA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2533522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602506" y="2069157"/>
            <a:ext cx="50328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Magnificent!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667357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DB6EF182-4434-4CFA-9243-BDD28955F860}"/>
              </a:ext>
            </a:extLst>
          </p:cNvPr>
          <p:cNvSpPr txBox="1"/>
          <p:nvPr/>
        </p:nvSpPr>
        <p:spPr>
          <a:xfrm>
            <a:off x="4365737" y="315235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5,200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BA6998B9-F43D-4429-A30A-EF08338D9966}"/>
              </a:ext>
            </a:extLst>
          </p:cNvPr>
          <p:cNvSpPr txBox="1"/>
          <p:nvPr/>
        </p:nvSpPr>
        <p:spPr>
          <a:xfrm>
            <a:off x="4365737" y="438835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5,000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1B1020F-C539-41D5-920F-CF244D886196}"/>
              </a:ext>
            </a:extLst>
          </p:cNvPr>
          <p:cNvSpPr txBox="1"/>
          <p:nvPr/>
        </p:nvSpPr>
        <p:spPr>
          <a:xfrm>
            <a:off x="4365737" y="578975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521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03E90-683A-4714-8FD3-7CB674FE68BE}"/>
              </a:ext>
            </a:extLst>
          </p:cNvPr>
          <p:cNvSpPr txBox="1"/>
          <p:nvPr/>
        </p:nvSpPr>
        <p:spPr>
          <a:xfrm>
            <a:off x="4240362" y="1853766"/>
            <a:ext cx="1577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5,208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AA2558-3D5A-4A88-9E21-679132A36B5A}"/>
              </a:ext>
            </a:extLst>
          </p:cNvPr>
          <p:cNvSpPr txBox="1"/>
          <p:nvPr/>
        </p:nvSpPr>
        <p:spPr>
          <a:xfrm>
            <a:off x="1701045" y="1143973"/>
            <a:ext cx="6656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Round the number to the nearest hundred.</a:t>
            </a:r>
          </a:p>
        </p:txBody>
      </p:sp>
    </p:spTree>
    <p:extLst>
      <p:ext uri="{BB962C8B-B14F-4D97-AF65-F5344CB8AC3E}">
        <p14:creationId xmlns:p14="http://schemas.microsoft.com/office/powerpoint/2010/main" val="8143900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AFE86-4FD0-4730-A6BD-4B73DDD3AB97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6147528-DC2D-4849-B6F7-BE0C95B3C4DA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27763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3046643" y="2090057"/>
            <a:ext cx="43545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Awesome!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8187835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556300" y="2069157"/>
            <a:ext cx="52402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You’ve got it!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660638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DB6EF182-4434-4CFA-9243-BDD28955F860}"/>
              </a:ext>
            </a:extLst>
          </p:cNvPr>
          <p:cNvSpPr txBox="1"/>
          <p:nvPr/>
        </p:nvSpPr>
        <p:spPr>
          <a:xfrm>
            <a:off x="4365737" y="315235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7,000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A6998B9-F43D-4429-A30A-EF08338D9966}"/>
              </a:ext>
            </a:extLst>
          </p:cNvPr>
          <p:cNvSpPr txBox="1"/>
          <p:nvPr/>
        </p:nvSpPr>
        <p:spPr>
          <a:xfrm>
            <a:off x="4365737" y="438835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6,920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1B1020F-C539-41D5-920F-CF244D886196}"/>
              </a:ext>
            </a:extLst>
          </p:cNvPr>
          <p:cNvSpPr txBox="1"/>
          <p:nvPr/>
        </p:nvSpPr>
        <p:spPr>
          <a:xfrm>
            <a:off x="4365737" y="578975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6,900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03E90-683A-4714-8FD3-7CB674FE68BE}"/>
              </a:ext>
            </a:extLst>
          </p:cNvPr>
          <p:cNvSpPr txBox="1"/>
          <p:nvPr/>
        </p:nvSpPr>
        <p:spPr>
          <a:xfrm>
            <a:off x="4465043" y="1842400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6,919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AA2558-3D5A-4A88-9E21-679132A36B5A}"/>
              </a:ext>
            </a:extLst>
          </p:cNvPr>
          <p:cNvSpPr txBox="1"/>
          <p:nvPr/>
        </p:nvSpPr>
        <p:spPr>
          <a:xfrm>
            <a:off x="1701045" y="1143973"/>
            <a:ext cx="6656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Round the number to the nearest hundred.</a:t>
            </a:r>
          </a:p>
        </p:txBody>
      </p:sp>
    </p:spTree>
    <p:extLst>
      <p:ext uri="{BB962C8B-B14F-4D97-AF65-F5344CB8AC3E}">
        <p14:creationId xmlns:p14="http://schemas.microsoft.com/office/powerpoint/2010/main" val="21645120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AFE86-4FD0-4730-A6BD-4B73DDD3AB97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6147528-DC2D-4849-B6F7-BE0C95B3C4DA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5465027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4023850" y="2138935"/>
            <a:ext cx="23051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Wow!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0339916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DB6EF182-4434-4CFA-9243-BDD28955F860}"/>
              </a:ext>
            </a:extLst>
          </p:cNvPr>
          <p:cNvSpPr txBox="1"/>
          <p:nvPr/>
        </p:nvSpPr>
        <p:spPr>
          <a:xfrm>
            <a:off x="4365737" y="315235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7,500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BA6998B9-F43D-4429-A30A-EF08338D9966}"/>
              </a:ext>
            </a:extLst>
          </p:cNvPr>
          <p:cNvSpPr txBox="1"/>
          <p:nvPr/>
        </p:nvSpPr>
        <p:spPr>
          <a:xfrm>
            <a:off x="4365737" y="438835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7,000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1B1020F-C539-41D5-920F-CF244D886196}"/>
              </a:ext>
            </a:extLst>
          </p:cNvPr>
          <p:cNvSpPr txBox="1"/>
          <p:nvPr/>
        </p:nvSpPr>
        <p:spPr>
          <a:xfrm>
            <a:off x="4365737" y="578975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7.490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03E90-683A-4714-8FD3-7CB674FE68BE}"/>
              </a:ext>
            </a:extLst>
          </p:cNvPr>
          <p:cNvSpPr txBox="1"/>
          <p:nvPr/>
        </p:nvSpPr>
        <p:spPr>
          <a:xfrm>
            <a:off x="4465043" y="1842400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7,491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AA2558-3D5A-4A88-9E21-679132A36B5A}"/>
              </a:ext>
            </a:extLst>
          </p:cNvPr>
          <p:cNvSpPr txBox="1"/>
          <p:nvPr/>
        </p:nvSpPr>
        <p:spPr>
          <a:xfrm>
            <a:off x="1701045" y="1143973"/>
            <a:ext cx="6656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Round the number to the nearest hundred.</a:t>
            </a:r>
          </a:p>
        </p:txBody>
      </p:sp>
    </p:spTree>
    <p:extLst>
      <p:ext uri="{BB962C8B-B14F-4D97-AF65-F5344CB8AC3E}">
        <p14:creationId xmlns:p14="http://schemas.microsoft.com/office/powerpoint/2010/main" val="2884523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AFE86-4FD0-4730-A6BD-4B73DDD3AB97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6147528-DC2D-4849-B6F7-BE0C95B3C4DA}"/>
              </a:ext>
            </a:extLst>
          </p:cNvPr>
          <p:cNvSpPr txBox="1"/>
          <p:nvPr/>
        </p:nvSpPr>
        <p:spPr>
          <a:xfrm>
            <a:off x="1566840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4598358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1886661" y="2272938"/>
            <a:ext cx="64123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Great practice!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430987" y="5361625"/>
            <a:ext cx="7428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beginning.</a:t>
            </a:r>
          </a:p>
        </p:txBody>
      </p:sp>
    </p:spTree>
    <p:extLst>
      <p:ext uri="{BB962C8B-B14F-4D97-AF65-F5344CB8AC3E}">
        <p14:creationId xmlns:p14="http://schemas.microsoft.com/office/powerpoint/2010/main" val="1324062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5CAE2D-6D1B-4CAD-9227-B702F2EA3FCC}"/>
              </a:ext>
            </a:extLst>
          </p:cNvPr>
          <p:cNvSpPr txBox="1"/>
          <p:nvPr/>
        </p:nvSpPr>
        <p:spPr>
          <a:xfrm>
            <a:off x="2251163" y="1098948"/>
            <a:ext cx="555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word form.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1CA5D-99EA-455B-8C40-26B79C49DBE8}"/>
              </a:ext>
            </a:extLst>
          </p:cNvPr>
          <p:cNvSpPr txBox="1"/>
          <p:nvPr/>
        </p:nvSpPr>
        <p:spPr>
          <a:xfrm>
            <a:off x="4185858" y="1680999"/>
            <a:ext cx="1686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9,082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DB6EF182-4434-4CFA-9243-BDD28955F860}"/>
              </a:ext>
            </a:extLst>
          </p:cNvPr>
          <p:cNvSpPr txBox="1"/>
          <p:nvPr/>
        </p:nvSpPr>
        <p:spPr>
          <a:xfrm>
            <a:off x="1679795" y="2684933"/>
            <a:ext cx="6698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nine thousand, eighty-twelve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A6998B9-F43D-4429-A30A-EF08338D9966}"/>
              </a:ext>
            </a:extLst>
          </p:cNvPr>
          <p:cNvSpPr txBox="1"/>
          <p:nvPr/>
        </p:nvSpPr>
        <p:spPr>
          <a:xfrm>
            <a:off x="1666260" y="4248304"/>
            <a:ext cx="6574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nine thousand, eight hundred two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1B1020F-C539-41D5-920F-CF244D886196}"/>
              </a:ext>
            </a:extLst>
          </p:cNvPr>
          <p:cNvSpPr txBox="1"/>
          <p:nvPr/>
        </p:nvSpPr>
        <p:spPr>
          <a:xfrm>
            <a:off x="1679795" y="5664920"/>
            <a:ext cx="70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nine thousand, eighty-two</a:t>
            </a:r>
          </a:p>
        </p:txBody>
      </p:sp>
    </p:spTree>
    <p:extLst>
      <p:ext uri="{BB962C8B-B14F-4D97-AF65-F5344CB8AC3E}">
        <p14:creationId xmlns:p14="http://schemas.microsoft.com/office/powerpoint/2010/main" val="73067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AFE86-4FD0-4730-A6BD-4B73DDD3AB97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6147528-DC2D-4849-B6F7-BE0C95B3C4DA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305780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1138</Words>
  <Application>Microsoft Office PowerPoint</Application>
  <PresentationFormat>Custom</PresentationFormat>
  <Paragraphs>233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3" baseType="lpstr">
      <vt:lpstr>Arial</vt:lpstr>
      <vt:lpstr>Calibri</vt:lpstr>
      <vt:lpstr>Calibri Light</vt:lpstr>
      <vt:lpstr>Comic Sans MS</vt:lpstr>
      <vt:lpstr>KG Be Still And Know</vt:lpstr>
      <vt:lpstr>KG Behind These Hazel Eyes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12</cp:revision>
  <dcterms:created xsi:type="dcterms:W3CDTF">2018-07-20T15:10:34Z</dcterms:created>
  <dcterms:modified xsi:type="dcterms:W3CDTF">2018-07-20T17:30:02Z</dcterms:modified>
</cp:coreProperties>
</file>