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364" y="-84"/>
      </p:cViewPr>
      <p:guideLst>
        <p:guide orient="horz" pos="288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840567"/>
            <a:ext cx="660654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181600"/>
            <a:ext cx="54406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1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14867"/>
            <a:ext cx="1748790" cy="88434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14867"/>
            <a:ext cx="5116830" cy="88434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5875868"/>
            <a:ext cx="660654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3875618"/>
            <a:ext cx="660654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417234"/>
            <a:ext cx="3432810" cy="6841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417234"/>
            <a:ext cx="3432810" cy="6841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66184"/>
            <a:ext cx="699516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046818"/>
            <a:ext cx="343416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2899834"/>
            <a:ext cx="343416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046818"/>
            <a:ext cx="3435509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2899834"/>
            <a:ext cx="3435509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364067"/>
            <a:ext cx="255706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364067"/>
            <a:ext cx="4344988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1913467"/>
            <a:ext cx="255706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6400800"/>
            <a:ext cx="466344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17033"/>
            <a:ext cx="466344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156451"/>
            <a:ext cx="466344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366184"/>
            <a:ext cx="69951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133600"/>
            <a:ext cx="6995160" cy="603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8475134"/>
            <a:ext cx="18135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0C42-9112-4DF0-9B42-0576C0E750B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8475134"/>
            <a:ext cx="24612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8475134"/>
            <a:ext cx="18135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0210" y="831205"/>
            <a:ext cx="1954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AdLib BT" panose="04040805040B02020603" pitchFamily="82" charset="0"/>
              </a:rPr>
              <a:t>Unifix</a:t>
            </a:r>
            <a:endParaRPr lang="en-US" sz="4400" dirty="0" smtClean="0">
              <a:solidFill>
                <a:sysClr val="windowText" lastClr="000000"/>
              </a:solidFill>
              <a:latin typeface="AdLib BT" panose="04040805040B02020603" pitchFamily="82" charset="0"/>
            </a:endParaRPr>
          </a:p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AdLib BT" panose="04040805040B02020603" pitchFamily="82" charset="0"/>
              </a:rPr>
              <a:t>cubes</a:t>
            </a:r>
            <a:endParaRPr lang="en-US" sz="4400" dirty="0">
              <a:solidFill>
                <a:sysClr val="windowText" lastClr="00000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3972" y="1169759"/>
            <a:ext cx="1994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AdLib BT" panose="04040805040B02020603" pitchFamily="82" charset="0"/>
              </a:rPr>
              <a:t>rulers</a:t>
            </a:r>
            <a:endParaRPr lang="en-US" sz="4400" dirty="0">
              <a:solidFill>
                <a:sysClr val="windowText" lastClr="00000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1" y="4114800"/>
            <a:ext cx="3257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AdLib BT" panose="04040805040B02020603" pitchFamily="82" charset="0"/>
              </a:rPr>
              <a:t>calculators</a:t>
            </a:r>
            <a:endParaRPr lang="en-US" sz="4000" dirty="0">
              <a:solidFill>
                <a:sysClr val="windowText" lastClr="000000"/>
              </a:solidFill>
              <a:latin typeface="AdLib BT" panose="04040805040B02020603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5308" y="3886200"/>
            <a:ext cx="25474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AdLib BT" panose="04040805040B02020603" pitchFamily="82" charset="0"/>
              </a:rPr>
              <a:t>base 10</a:t>
            </a:r>
          </a:p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AdLib BT" panose="04040805040B02020603" pitchFamily="82" charset="0"/>
              </a:rPr>
              <a:t>blocks</a:t>
            </a:r>
            <a:endParaRPr lang="en-US" sz="4400" dirty="0">
              <a:solidFill>
                <a:sysClr val="windowText" lastClr="000000"/>
              </a:solidFill>
              <a:latin typeface="AdLib BT" panose="04040805040B02020603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6740" y="7030164"/>
            <a:ext cx="2241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AdLib BT" panose="04040805040B02020603" pitchFamily="82" charset="0"/>
              </a:rPr>
              <a:t>shapes</a:t>
            </a:r>
            <a:endParaRPr lang="en-US" sz="4400" dirty="0">
              <a:solidFill>
                <a:sysClr val="windowText" lastClr="000000"/>
              </a:solidFill>
              <a:latin typeface="AdLib BT" panose="04040805040B02020603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0172" y="7052399"/>
            <a:ext cx="3062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AdLib BT" panose="04040805040B02020603" pitchFamily="82" charset="0"/>
              </a:rPr>
              <a:t>protractors</a:t>
            </a:r>
            <a:endParaRPr lang="en-US" sz="3600" dirty="0">
              <a:solidFill>
                <a:sysClr val="windowText" lastClr="00000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1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437" y="1197114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dLib BT" panose="04040805040B02020603" pitchFamily="82" charset="0"/>
              </a:rPr>
              <a:t>compasses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183" y="1169759"/>
            <a:ext cx="2198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AdLib BT" panose="04040805040B02020603" pitchFamily="82" charset="0"/>
              </a:rPr>
              <a:t>straws</a:t>
            </a:r>
            <a:endParaRPr lang="en-US" sz="4400" dirty="0"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1" y="4168914"/>
            <a:ext cx="3257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dLib BT" panose="04040805040B02020603" pitchFamily="82" charset="0"/>
              </a:rPr>
              <a:t>calculators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6201" y="4156799"/>
            <a:ext cx="3046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AdLib BT" panose="04040805040B02020603" pitchFamily="82" charset="0"/>
              </a:rPr>
              <a:t>dominoes</a:t>
            </a:r>
            <a:endParaRPr lang="en-US" sz="4400" dirty="0">
              <a:latin typeface="AdLib BT" panose="04040805040B02020603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5888" y="7030164"/>
            <a:ext cx="1443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AdLib BT" panose="04040805040B02020603" pitchFamily="82" charset="0"/>
              </a:rPr>
              <a:t>dice</a:t>
            </a:r>
            <a:endParaRPr lang="en-US" sz="4400" dirty="0">
              <a:latin typeface="AdLib BT" panose="04040805040B02020603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552" y="6706850"/>
            <a:ext cx="2895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dLib BT" panose="04040805040B02020603" pitchFamily="82" charset="0"/>
              </a:rPr>
              <a:t>game pieces</a:t>
            </a:r>
            <a:endParaRPr lang="en-US" sz="4400" dirty="0"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9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304" y="1197114"/>
            <a:ext cx="249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dLib BT" panose="04040805040B02020603" pitchFamily="82" charset="0"/>
              </a:rPr>
              <a:t>spinners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7753" y="831205"/>
            <a:ext cx="3106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dLib BT" panose="04040805040B02020603" pitchFamily="82" charset="0"/>
              </a:rPr>
              <a:t>100s charts</a:t>
            </a:r>
            <a:endParaRPr lang="en-US" sz="4400" dirty="0"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400" y="4168914"/>
            <a:ext cx="26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dLib BT" panose="04040805040B02020603" pitchFamily="82" charset="0"/>
              </a:rPr>
              <a:t>counters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3971" y="4156799"/>
            <a:ext cx="2730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AdLib BT" panose="04040805040B02020603" pitchFamily="82" charset="0"/>
              </a:rPr>
              <a:t>markers</a:t>
            </a:r>
            <a:endParaRPr lang="en-US" sz="4400" dirty="0">
              <a:latin typeface="AdLib BT" panose="04040805040B02020603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707" y="6713845"/>
            <a:ext cx="3129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dLib BT" panose="04040805040B02020603" pitchFamily="82" charset="0"/>
              </a:rPr>
              <a:t>flash cards</a:t>
            </a:r>
            <a:endParaRPr lang="en-US" sz="4400" dirty="0">
              <a:latin typeface="AdLib BT" panose="04040805040B02020603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552" y="7052399"/>
            <a:ext cx="2895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dLib BT" panose="04040805040B02020603" pitchFamily="82" charset="0"/>
              </a:rPr>
              <a:t>games</a:t>
            </a:r>
            <a:endParaRPr lang="en-US" sz="4400" dirty="0"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6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838" y="1197114"/>
            <a:ext cx="1927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dLib BT" panose="04040805040B02020603" pitchFamily="82" charset="0"/>
              </a:rPr>
              <a:t>Bump!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1135559"/>
            <a:ext cx="3106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dLib BT" panose="04040805040B02020603" pitchFamily="82" charset="0"/>
              </a:rPr>
              <a:t>marbles</a:t>
            </a:r>
            <a:endParaRPr lang="en-US" sz="4400" dirty="0"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496" y="4187577"/>
            <a:ext cx="2295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dLib BT" panose="04040805040B02020603" pitchFamily="82" charset="0"/>
              </a:rPr>
              <a:t>bundles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3849" y="3879800"/>
            <a:ext cx="3394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dLib BT" panose="04040805040B02020603" pitchFamily="82" charset="0"/>
              </a:rPr>
              <a:t>BINGO markers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9414" y="7083177"/>
            <a:ext cx="195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dLib BT" panose="04040805040B02020603" pitchFamily="82" charset="0"/>
              </a:rPr>
              <a:t>blocks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3590" y="7083177"/>
            <a:ext cx="30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dLib BT" panose="04040805040B02020603" pitchFamily="82" charset="0"/>
              </a:rPr>
              <a:t>3D Shapes</a:t>
            </a:r>
            <a:endParaRPr lang="en-US" sz="4000" dirty="0"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5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833" y="1197114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latin typeface="AdLib BT" panose="04040805040B02020603" pitchFamily="82" charset="0"/>
              </a:rPr>
              <a:t> BT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1135559"/>
            <a:ext cx="3106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dLib BT" panose="04040805040B02020603" pitchFamily="82" charset="0"/>
              </a:rPr>
              <a:t>AdLib</a:t>
            </a:r>
            <a:r>
              <a:rPr lang="en-US" sz="4400" dirty="0" smtClean="0">
                <a:latin typeface="AdLib BT" panose="04040805040B02020603" pitchFamily="82" charset="0"/>
              </a:rPr>
              <a:t> BT</a:t>
            </a:r>
            <a:endParaRPr lang="en-US" sz="4400" dirty="0"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836" y="4187577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latin typeface="AdLib BT" panose="04040805040B02020603" pitchFamily="82" charset="0"/>
              </a:rPr>
              <a:t> BT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3849" y="4165937"/>
            <a:ext cx="3394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latin typeface="AdLib BT" panose="04040805040B02020603" pitchFamily="82" charset="0"/>
              </a:rPr>
              <a:t> BT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837" y="7083177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latin typeface="AdLib BT" panose="04040805040B02020603" pitchFamily="82" charset="0"/>
              </a:rPr>
              <a:t> BT</a:t>
            </a:r>
            <a:endParaRPr lang="en-US" sz="4000" dirty="0">
              <a:latin typeface="AdLib BT" panose="04040805040B02020603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4079" y="7083177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latin typeface="AdLib BT" panose="04040805040B02020603" pitchFamily="82" charset="0"/>
              </a:rPr>
              <a:t> BT</a:t>
            </a:r>
            <a:endParaRPr lang="en-US" sz="4000" dirty="0"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0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45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8</cp:revision>
  <dcterms:created xsi:type="dcterms:W3CDTF">2015-07-29T19:26:00Z</dcterms:created>
  <dcterms:modified xsi:type="dcterms:W3CDTF">2015-07-31T18:00:09Z</dcterms:modified>
</cp:coreProperties>
</file>